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9" r:id="rId4"/>
    <p:sldMasterId id="214748374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Inter SemiBold"/>
      <p:regular r:id="rId29"/>
      <p:bold r:id="rId30"/>
      <p:italic r:id="rId31"/>
      <p:boldItalic r:id="rId32"/>
    </p:embeddedFont>
    <p:embeddedFont>
      <p:font typeface="Inter Light"/>
      <p:regular r:id="rId33"/>
      <p:bold r:id="rId34"/>
      <p:italic r:id="rId35"/>
      <p:boldItalic r:id="rId36"/>
    </p:embeddedFont>
    <p:embeddedFont>
      <p:font typeface="Gowun Batang"/>
      <p:regular r:id="rId37"/>
      <p:bold r:id="rId38"/>
    </p:embeddedFont>
    <p:embeddedFont>
      <p:font typeface="Inter"/>
      <p:regular r:id="rId39"/>
      <p:bold r:id="rId40"/>
      <p:italic r:id="rId41"/>
      <p:boldItalic r:id="rId42"/>
    </p:embeddedFont>
    <p:embeddedFont>
      <p:font typeface="Inter Medium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.fntdata"/><Relationship Id="rId42" Type="http://schemas.openxmlformats.org/officeDocument/2006/relationships/font" Target="fonts/Inter-boldItalic.fntdata"/><Relationship Id="rId41" Type="http://schemas.openxmlformats.org/officeDocument/2006/relationships/font" Target="fonts/Inter-italic.fntdata"/><Relationship Id="rId44" Type="http://schemas.openxmlformats.org/officeDocument/2006/relationships/font" Target="fonts/InterMedium-bold.fntdata"/><Relationship Id="rId43" Type="http://schemas.openxmlformats.org/officeDocument/2006/relationships/font" Target="fonts/InterMedium-regular.fntdata"/><Relationship Id="rId46" Type="http://schemas.openxmlformats.org/officeDocument/2006/relationships/font" Target="fonts/InterMedium-boldItalic.fntdata"/><Relationship Id="rId45" Type="http://schemas.openxmlformats.org/officeDocument/2006/relationships/font" Target="fonts/Inter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SemiBold-italic.fntdata"/><Relationship Id="rId30" Type="http://schemas.openxmlformats.org/officeDocument/2006/relationships/font" Target="fonts/InterSemiBold-bold.fntdata"/><Relationship Id="rId33" Type="http://schemas.openxmlformats.org/officeDocument/2006/relationships/font" Target="fonts/InterLight-regular.fntdata"/><Relationship Id="rId32" Type="http://schemas.openxmlformats.org/officeDocument/2006/relationships/font" Target="fonts/InterSemiBold-boldItalic.fntdata"/><Relationship Id="rId35" Type="http://schemas.openxmlformats.org/officeDocument/2006/relationships/font" Target="fonts/InterLight-italic.fntdata"/><Relationship Id="rId34" Type="http://schemas.openxmlformats.org/officeDocument/2006/relationships/font" Target="fonts/InterLight-bold.fntdata"/><Relationship Id="rId37" Type="http://schemas.openxmlformats.org/officeDocument/2006/relationships/font" Target="fonts/GowunBatang-regular.fntdata"/><Relationship Id="rId36" Type="http://schemas.openxmlformats.org/officeDocument/2006/relationships/font" Target="fonts/InterLight-boldItalic.fntdata"/><Relationship Id="rId39" Type="http://schemas.openxmlformats.org/officeDocument/2006/relationships/font" Target="fonts/Inter-regular.fntdata"/><Relationship Id="rId38" Type="http://schemas.openxmlformats.org/officeDocument/2006/relationships/font" Target="fonts/GowunBatang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InterSemiBold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375d01a04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375d01a04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375d2c8a0c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375d2c8a0c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If you take only one thing away from this talk, let it be this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375d2c8a0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375d2c8a0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375d2c8a0ce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375d2c8a0ce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hashes, show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375d2c8a0ce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375d2c8a0ce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binary cache, no need to compile everything from scratch brand new every time: hashes </a:t>
            </a:r>
            <a:r>
              <a:rPr lang="en"/>
              <a:t>guarantee</a:t>
            </a:r>
            <a:r>
              <a:rPr lang="en"/>
              <a:t> security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375d2c8a0ce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375d2c8a0ce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nix run github:NixOS/nixpkgs/nixos-23.11#hello and then 25.05 one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37356b72f2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37356b72f2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375d2c8a0ce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375d2c8a0c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3738deb67c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3738deb67c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hashes, show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3738deb67c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3738deb67c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hashes, show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375d670a9e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375d670a9e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375d01a046b_0_1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375d01a046b_0_1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Show the python27 python311 and nodejs_20 nodejs_22, then show nix run nixpkgs#nodejs_22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375d670a9e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375d670a9e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3738deb67c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3738deb67c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375d01a046b_0_1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375d01a046b_0_1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375d2c8a0c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375d2c8a0c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People compare it to git in terms of beginner complexity vs mastery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375d2c8a0c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375d2c8a0c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375d2c8a0c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375d2c8a0c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Definitions, semantics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3738deb67c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3738deb67c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Definitions, semantics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375d2c8a0c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375d2c8a0c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Do you even know ALL the things installed on your computer?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375d2c8a0ce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375d2c8a0c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375d2c8a0ce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375d2c8a0ce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1" type="blank">
  <p:cSld name="BLANK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55" name="Google Shape;55;p14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14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14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14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4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" name="Google Shape;60;p14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" name="Google Shape;61;p14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2" name="Google Shape;62;p14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3">
    <p:bg>
      <p:bgPr>
        <a:solidFill>
          <a:schemeClr val="lt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0" name="Google Shape;70;p1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1" name="Google Shape;71;p15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 flipH="1">
            <a:off x="1040775" y="1307575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73" name="Google Shape;73;p15"/>
          <p:cNvSpPr txBox="1"/>
          <p:nvPr>
            <p:ph idx="5" type="title"/>
          </p:nvPr>
        </p:nvSpPr>
        <p:spPr>
          <a:xfrm flipH="1">
            <a:off x="1040775" y="2053325"/>
            <a:ext cx="7581900" cy="747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74" name="Google Shape;74;p15"/>
          <p:cNvSpPr txBox="1"/>
          <p:nvPr>
            <p:ph idx="6" type="title"/>
          </p:nvPr>
        </p:nvSpPr>
        <p:spPr>
          <a:xfrm flipH="1">
            <a:off x="1040775" y="2800750"/>
            <a:ext cx="7581900" cy="7419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75" name="Google Shape;75;p15"/>
          <p:cNvSpPr txBox="1"/>
          <p:nvPr>
            <p:ph idx="7" type="title"/>
          </p:nvPr>
        </p:nvSpPr>
        <p:spPr>
          <a:xfrm flipH="1">
            <a:off x="1040775" y="3542475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76" name="Google Shape;76;p15"/>
          <p:cNvSpPr txBox="1"/>
          <p:nvPr>
            <p:ph idx="8" type="title"/>
          </p:nvPr>
        </p:nvSpPr>
        <p:spPr>
          <a:xfrm flipH="1">
            <a:off x="1040775" y="4297600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77" name="Google Shape;77;p15"/>
          <p:cNvSpPr txBox="1"/>
          <p:nvPr>
            <p:ph idx="9" type="title"/>
          </p:nvPr>
        </p:nvSpPr>
        <p:spPr>
          <a:xfrm flipH="1">
            <a:off x="1040775" y="666250"/>
            <a:ext cx="75819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ummary">
  <p:cSld name="BLANK_1_1_1_1_1_1_1_2_1">
    <p:bg>
      <p:bgPr>
        <a:solidFill>
          <a:schemeClr val="lt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1040950" y="1667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041000" y="2309175"/>
            <a:ext cx="20220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1" name="Google Shape;81;p16"/>
          <p:cNvSpPr txBox="1"/>
          <p:nvPr>
            <p:ph idx="2" type="title"/>
          </p:nvPr>
        </p:nvSpPr>
        <p:spPr>
          <a:xfrm>
            <a:off x="3065850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3" type="body"/>
          </p:nvPr>
        </p:nvSpPr>
        <p:spPr>
          <a:xfrm>
            <a:off x="3065900" y="2309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3" name="Google Shape;83;p16"/>
          <p:cNvSpPr txBox="1"/>
          <p:nvPr>
            <p:ph idx="4" type="title"/>
          </p:nvPr>
        </p:nvSpPr>
        <p:spPr>
          <a:xfrm>
            <a:off x="5090675" y="1667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5" type="body"/>
          </p:nvPr>
        </p:nvSpPr>
        <p:spPr>
          <a:xfrm>
            <a:off x="5090725" y="23091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5" name="Google Shape;85;p16"/>
          <p:cNvSpPr txBox="1"/>
          <p:nvPr>
            <p:ph idx="6" type="title"/>
          </p:nvPr>
        </p:nvSpPr>
        <p:spPr>
          <a:xfrm>
            <a:off x="7118725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7" type="body"/>
          </p:nvPr>
        </p:nvSpPr>
        <p:spPr>
          <a:xfrm>
            <a:off x="7118775" y="2309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7" name="Google Shape;87;p16"/>
          <p:cNvSpPr txBox="1"/>
          <p:nvPr>
            <p:ph idx="8" type="title"/>
          </p:nvPr>
        </p:nvSpPr>
        <p:spPr>
          <a:xfrm>
            <a:off x="1040950" y="3584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9" type="body"/>
          </p:nvPr>
        </p:nvSpPr>
        <p:spPr>
          <a:xfrm>
            <a:off x="1041000" y="4226175"/>
            <a:ext cx="20220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9" name="Google Shape;89;p16"/>
          <p:cNvSpPr txBox="1"/>
          <p:nvPr>
            <p:ph idx="13" type="title"/>
          </p:nvPr>
        </p:nvSpPr>
        <p:spPr>
          <a:xfrm>
            <a:off x="3065850" y="3584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14" type="body"/>
          </p:nvPr>
        </p:nvSpPr>
        <p:spPr>
          <a:xfrm>
            <a:off x="3065900" y="4226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1" name="Google Shape;91;p16"/>
          <p:cNvSpPr txBox="1"/>
          <p:nvPr>
            <p:ph idx="15" type="title"/>
          </p:nvPr>
        </p:nvSpPr>
        <p:spPr>
          <a:xfrm>
            <a:off x="5090675" y="3584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16" type="body"/>
          </p:nvPr>
        </p:nvSpPr>
        <p:spPr>
          <a:xfrm>
            <a:off x="5090725" y="42261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3" name="Google Shape;93;p16"/>
          <p:cNvSpPr txBox="1"/>
          <p:nvPr>
            <p:ph idx="17" type="title"/>
          </p:nvPr>
        </p:nvSpPr>
        <p:spPr>
          <a:xfrm>
            <a:off x="7118725" y="3584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18" type="body"/>
          </p:nvPr>
        </p:nvSpPr>
        <p:spPr>
          <a:xfrm>
            <a:off x="7118775" y="4226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5" name="Google Shape;95;p16"/>
          <p:cNvSpPr txBox="1"/>
          <p:nvPr>
            <p:ph idx="1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6" name="Google Shape;96;p16"/>
          <p:cNvSpPr txBox="1"/>
          <p:nvPr>
            <p:ph idx="20"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6"/>
          <p:cNvSpPr txBox="1"/>
          <p:nvPr>
            <p:ph idx="21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8" name="Google Shape;98;p16"/>
          <p:cNvSpPr txBox="1"/>
          <p:nvPr>
            <p:ph idx="2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9" name="Google Shape;99;p16"/>
          <p:cNvSpPr txBox="1"/>
          <p:nvPr>
            <p:ph idx="23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1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type="title"/>
          </p:nvPr>
        </p:nvSpPr>
        <p:spPr>
          <a:xfrm>
            <a:off x="10421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4" type="title"/>
          </p:nvPr>
        </p:nvSpPr>
        <p:spPr>
          <a:xfrm>
            <a:off x="486175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5" type="title"/>
          </p:nvPr>
        </p:nvSpPr>
        <p:spPr>
          <a:xfrm>
            <a:off x="29520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7" type="title"/>
          </p:nvPr>
        </p:nvSpPr>
        <p:spPr>
          <a:xfrm flipH="1">
            <a:off x="1046200" y="772500"/>
            <a:ext cx="5726100" cy="21255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8" type="subTitle"/>
          </p:nvPr>
        </p:nvSpPr>
        <p:spPr>
          <a:xfrm>
            <a:off x="1042100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9" type="title"/>
          </p:nvPr>
        </p:nvSpPr>
        <p:spPr>
          <a:xfrm>
            <a:off x="6771475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idx="13" type="subTitle"/>
          </p:nvPr>
        </p:nvSpPr>
        <p:spPr>
          <a:xfrm>
            <a:off x="295143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14" type="subTitle"/>
          </p:nvPr>
        </p:nvSpPr>
        <p:spPr>
          <a:xfrm>
            <a:off x="486283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15" type="subTitle"/>
          </p:nvPr>
        </p:nvSpPr>
        <p:spPr>
          <a:xfrm>
            <a:off x="6774249" y="3515850"/>
            <a:ext cx="18489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Team Intro - ALT 1">
  <p:cSld name="BLANK_1_4">
    <p:bg>
      <p:bgPr>
        <a:solidFill>
          <a:schemeClr val="lt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7876950" y="4432750"/>
            <a:ext cx="12678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2" type="subTitle"/>
          </p:nvPr>
        </p:nvSpPr>
        <p:spPr>
          <a:xfrm>
            <a:off x="6616523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3" type="subTitle"/>
          </p:nvPr>
        </p:nvSpPr>
        <p:spPr>
          <a:xfrm>
            <a:off x="5357423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4" type="subTitle"/>
          </p:nvPr>
        </p:nvSpPr>
        <p:spPr>
          <a:xfrm>
            <a:off x="4097348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5" type="subTitle"/>
          </p:nvPr>
        </p:nvSpPr>
        <p:spPr>
          <a:xfrm>
            <a:off x="2829250" y="4432750"/>
            <a:ext cx="1268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idx="6" type="subTitle"/>
          </p:nvPr>
        </p:nvSpPr>
        <p:spPr>
          <a:xfrm>
            <a:off x="7876950" y="2287525"/>
            <a:ext cx="12678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7" type="subTitle"/>
          </p:nvPr>
        </p:nvSpPr>
        <p:spPr>
          <a:xfrm>
            <a:off x="6616523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8" type="subTitle"/>
          </p:nvPr>
        </p:nvSpPr>
        <p:spPr>
          <a:xfrm>
            <a:off x="5357423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9" type="subTitle"/>
          </p:nvPr>
        </p:nvSpPr>
        <p:spPr>
          <a:xfrm>
            <a:off x="4097348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519850" y="844700"/>
            <a:ext cx="2309400" cy="21420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idx="1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6" name="Google Shape;126;p18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7" name="Google Shape;127;p18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8" name="Google Shape;128;p18"/>
          <p:cNvSpPr txBox="1"/>
          <p:nvPr>
            <p:ph idx="1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29" name="Google Shape;129;p1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1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p18"/>
          <p:cNvSpPr txBox="1"/>
          <p:nvPr>
            <p:ph idx="17" type="title"/>
          </p:nvPr>
        </p:nvSpPr>
        <p:spPr>
          <a:xfrm>
            <a:off x="519850" y="2986700"/>
            <a:ext cx="2309400" cy="21420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18" type="subTitle"/>
          </p:nvPr>
        </p:nvSpPr>
        <p:spPr>
          <a:xfrm>
            <a:off x="2829250" y="2287525"/>
            <a:ext cx="1268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3" name="Google Shape;133;p18"/>
          <p:cNvSpPr/>
          <p:nvPr>
            <p:ph idx="19" type="pic"/>
          </p:nvPr>
        </p:nvSpPr>
        <p:spPr>
          <a:xfrm>
            <a:off x="2833325" y="844900"/>
            <a:ext cx="1259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18"/>
          <p:cNvSpPr/>
          <p:nvPr>
            <p:ph idx="20" type="pic"/>
          </p:nvPr>
        </p:nvSpPr>
        <p:spPr>
          <a:xfrm>
            <a:off x="41020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18"/>
          <p:cNvSpPr/>
          <p:nvPr>
            <p:ph idx="21" type="pic"/>
          </p:nvPr>
        </p:nvSpPr>
        <p:spPr>
          <a:xfrm>
            <a:off x="536210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18"/>
          <p:cNvSpPr/>
          <p:nvPr>
            <p:ph idx="22" type="pic"/>
          </p:nvPr>
        </p:nvSpPr>
        <p:spPr>
          <a:xfrm>
            <a:off x="66221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8"/>
          <p:cNvSpPr/>
          <p:nvPr>
            <p:ph idx="23" type="pic"/>
          </p:nvPr>
        </p:nvSpPr>
        <p:spPr>
          <a:xfrm>
            <a:off x="7881550" y="844900"/>
            <a:ext cx="12624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8"/>
          <p:cNvSpPr/>
          <p:nvPr>
            <p:ph idx="24" type="pic"/>
          </p:nvPr>
        </p:nvSpPr>
        <p:spPr>
          <a:xfrm>
            <a:off x="2833325" y="2991250"/>
            <a:ext cx="1259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8"/>
          <p:cNvSpPr/>
          <p:nvPr>
            <p:ph idx="25" type="pic"/>
          </p:nvPr>
        </p:nvSpPr>
        <p:spPr>
          <a:xfrm>
            <a:off x="41020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18"/>
          <p:cNvSpPr/>
          <p:nvPr>
            <p:ph idx="26" type="pic"/>
          </p:nvPr>
        </p:nvSpPr>
        <p:spPr>
          <a:xfrm>
            <a:off x="536210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18"/>
          <p:cNvSpPr/>
          <p:nvPr>
            <p:ph idx="27" type="pic"/>
          </p:nvPr>
        </p:nvSpPr>
        <p:spPr>
          <a:xfrm>
            <a:off x="66221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18"/>
          <p:cNvSpPr/>
          <p:nvPr>
            <p:ph idx="28" type="pic"/>
          </p:nvPr>
        </p:nvSpPr>
        <p:spPr>
          <a:xfrm>
            <a:off x="7881550" y="2991250"/>
            <a:ext cx="1262400" cy="144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ilestones">
  <p:cSld name="BLANK_1_2_1">
    <p:bg>
      <p:bgPr>
        <a:solidFill>
          <a:schemeClr val="dk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6777000" y="1805138"/>
            <a:ext cx="2053500" cy="8274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2" type="body"/>
          </p:nvPr>
        </p:nvSpPr>
        <p:spPr>
          <a:xfrm>
            <a:off x="4684800" y="1755750"/>
            <a:ext cx="2086500" cy="1212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3" type="body"/>
          </p:nvPr>
        </p:nvSpPr>
        <p:spPr>
          <a:xfrm>
            <a:off x="4684800" y="3390775"/>
            <a:ext cx="2086500" cy="609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7" name="Google Shape;147;p19"/>
          <p:cNvSpPr txBox="1"/>
          <p:nvPr>
            <p:ph idx="4" type="subTitle"/>
          </p:nvPr>
        </p:nvSpPr>
        <p:spPr>
          <a:xfrm>
            <a:off x="6778383" y="3350950"/>
            <a:ext cx="2053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5" type="subTitle"/>
          </p:nvPr>
        </p:nvSpPr>
        <p:spPr>
          <a:xfrm>
            <a:off x="6778457" y="3535750"/>
            <a:ext cx="20535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6" type="body"/>
          </p:nvPr>
        </p:nvSpPr>
        <p:spPr>
          <a:xfrm>
            <a:off x="6777000" y="3955275"/>
            <a:ext cx="2053500" cy="8274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7" type="subTitle"/>
          </p:nvPr>
        </p:nvSpPr>
        <p:spPr>
          <a:xfrm>
            <a:off x="6778383" y="1200813"/>
            <a:ext cx="2053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1" name="Google Shape;151;p19"/>
          <p:cNvSpPr txBox="1"/>
          <p:nvPr>
            <p:ph idx="8" type="subTitle"/>
          </p:nvPr>
        </p:nvSpPr>
        <p:spPr>
          <a:xfrm>
            <a:off x="6778457" y="1385613"/>
            <a:ext cx="20535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idx="9" type="subTitle"/>
          </p:nvPr>
        </p:nvSpPr>
        <p:spPr>
          <a:xfrm>
            <a:off x="518725" y="1576950"/>
            <a:ext cx="20793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3" name="Google Shape;153;p19"/>
          <p:cNvSpPr txBox="1"/>
          <p:nvPr>
            <p:ph idx="13" type="subTitle"/>
          </p:nvPr>
        </p:nvSpPr>
        <p:spPr>
          <a:xfrm>
            <a:off x="518800" y="1761750"/>
            <a:ext cx="20793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14" type="body"/>
          </p:nvPr>
        </p:nvSpPr>
        <p:spPr>
          <a:xfrm>
            <a:off x="517325" y="2181275"/>
            <a:ext cx="2079300" cy="1885200"/>
          </a:xfrm>
          <a:prstGeom prst="rect">
            <a:avLst/>
          </a:prstGeom>
        </p:spPr>
        <p:txBody>
          <a:bodyPr anchorCtr="0" anchor="t" bIns="146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19"/>
          <p:cNvSpPr txBox="1"/>
          <p:nvPr>
            <p:ph idx="15" type="subTitle"/>
          </p:nvPr>
        </p:nvSpPr>
        <p:spPr>
          <a:xfrm>
            <a:off x="2599579" y="1576950"/>
            <a:ext cx="20850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idx="16" type="subTitle"/>
          </p:nvPr>
        </p:nvSpPr>
        <p:spPr>
          <a:xfrm>
            <a:off x="2599654" y="1761750"/>
            <a:ext cx="20850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7" name="Google Shape;157;p19"/>
          <p:cNvSpPr txBox="1"/>
          <p:nvPr>
            <p:ph idx="17" type="body"/>
          </p:nvPr>
        </p:nvSpPr>
        <p:spPr>
          <a:xfrm>
            <a:off x="2598175" y="2181275"/>
            <a:ext cx="2085000" cy="1885200"/>
          </a:xfrm>
          <a:prstGeom prst="rect">
            <a:avLst/>
          </a:prstGeom>
        </p:spPr>
        <p:txBody>
          <a:bodyPr anchorCtr="0" anchor="t" bIns="146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idx="1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19"/>
          <p:cNvSpPr txBox="1"/>
          <p:nvPr>
            <p:ph idx="19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19"/>
          <p:cNvSpPr txBox="1"/>
          <p:nvPr>
            <p:ph idx="20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62" name="Google Shape;162;p1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19"/>
          <p:cNvSpPr txBox="1"/>
          <p:nvPr>
            <p:ph idx="21" type="title"/>
          </p:nvPr>
        </p:nvSpPr>
        <p:spPr>
          <a:xfrm>
            <a:off x="518575" y="3955025"/>
            <a:ext cx="2079300" cy="11886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5" name="Google Shape;165;p19"/>
          <p:cNvSpPr txBox="1"/>
          <p:nvPr>
            <p:ph idx="22" type="title"/>
          </p:nvPr>
        </p:nvSpPr>
        <p:spPr>
          <a:xfrm>
            <a:off x="2596700" y="3955025"/>
            <a:ext cx="2086500" cy="11886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6" name="Google Shape;166;p19"/>
          <p:cNvSpPr txBox="1"/>
          <p:nvPr>
            <p:ph idx="23" type="subTitle"/>
          </p:nvPr>
        </p:nvSpPr>
        <p:spPr>
          <a:xfrm>
            <a:off x="4684800" y="1002050"/>
            <a:ext cx="2086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24" type="subTitle"/>
          </p:nvPr>
        </p:nvSpPr>
        <p:spPr>
          <a:xfrm>
            <a:off x="4684871" y="1186850"/>
            <a:ext cx="2086500" cy="4803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68" name="Google Shape;168;p19"/>
          <p:cNvSpPr txBox="1"/>
          <p:nvPr>
            <p:ph idx="25" type="subTitle"/>
          </p:nvPr>
        </p:nvSpPr>
        <p:spPr>
          <a:xfrm>
            <a:off x="4684875" y="3088650"/>
            <a:ext cx="2086500" cy="2430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69" name="Google Shape;169;p19"/>
          <p:cNvSpPr txBox="1"/>
          <p:nvPr>
            <p:ph idx="26" type="subTitle"/>
          </p:nvPr>
        </p:nvSpPr>
        <p:spPr>
          <a:xfrm>
            <a:off x="4684875" y="4079075"/>
            <a:ext cx="2086500" cy="2430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27" type="body"/>
          </p:nvPr>
        </p:nvSpPr>
        <p:spPr>
          <a:xfrm>
            <a:off x="4684800" y="4385550"/>
            <a:ext cx="2086500" cy="609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Y Revenew Growth - ALT 1">
  <p:cSld name="BLANK_1_1_1_1_1_1_1_1_2_1_1">
    <p:bg>
      <p:bgPr>
        <a:solidFill>
          <a:schemeClr val="lt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3" name="Google Shape;173;p2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74" name="Google Shape;174;p20"/>
          <p:cNvSpPr/>
          <p:nvPr/>
        </p:nvSpPr>
        <p:spPr>
          <a:xfrm>
            <a:off x="802750" y="1006925"/>
            <a:ext cx="197400" cy="19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2077650" y="1006925"/>
            <a:ext cx="197400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6" name="Google Shape;176;p20"/>
          <p:cNvSpPr txBox="1"/>
          <p:nvPr>
            <p:ph type="title"/>
          </p:nvPr>
        </p:nvSpPr>
        <p:spPr>
          <a:xfrm flipH="1">
            <a:off x="524150" y="334900"/>
            <a:ext cx="6248700" cy="506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20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78" name="Google Shape;178;p2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79" name="Google Shape;179;p20"/>
          <p:cNvSpPr txBox="1"/>
          <p:nvPr>
            <p:ph idx="4" type="body"/>
          </p:nvPr>
        </p:nvSpPr>
        <p:spPr>
          <a:xfrm>
            <a:off x="6773750" y="1354750"/>
            <a:ext cx="1848900" cy="28836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80" name="Google Shape;180;p20"/>
          <p:cNvSpPr txBox="1"/>
          <p:nvPr>
            <p:ph idx="5"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6" type="subTitle"/>
          </p:nvPr>
        </p:nvSpPr>
        <p:spPr>
          <a:xfrm>
            <a:off x="1000150" y="1006925"/>
            <a:ext cx="10776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82" name="Google Shape;182;p20"/>
          <p:cNvSpPr txBox="1"/>
          <p:nvPr>
            <p:ph idx="7" type="subTitle"/>
          </p:nvPr>
        </p:nvSpPr>
        <p:spPr>
          <a:xfrm>
            <a:off x="2275050" y="1006925"/>
            <a:ext cx="10776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83" name="Google Shape;183;p20"/>
          <p:cNvSpPr txBox="1"/>
          <p:nvPr>
            <p:ph idx="8" type="title"/>
          </p:nvPr>
        </p:nvSpPr>
        <p:spPr>
          <a:xfrm>
            <a:off x="772850" y="14820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4" name="Google Shape;184;p20"/>
          <p:cNvSpPr txBox="1"/>
          <p:nvPr>
            <p:ph idx="9" type="title"/>
          </p:nvPr>
        </p:nvSpPr>
        <p:spPr>
          <a:xfrm>
            <a:off x="772850" y="20587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idx="13" type="title"/>
          </p:nvPr>
        </p:nvSpPr>
        <p:spPr>
          <a:xfrm>
            <a:off x="772850" y="26353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6" name="Google Shape;186;p20"/>
          <p:cNvSpPr txBox="1"/>
          <p:nvPr>
            <p:ph idx="14" type="title"/>
          </p:nvPr>
        </p:nvSpPr>
        <p:spPr>
          <a:xfrm>
            <a:off x="772850" y="32120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7" name="Google Shape;187;p20"/>
          <p:cNvSpPr txBox="1"/>
          <p:nvPr>
            <p:ph idx="15" type="title"/>
          </p:nvPr>
        </p:nvSpPr>
        <p:spPr>
          <a:xfrm>
            <a:off x="772850" y="37886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8" name="Google Shape;188;p20"/>
          <p:cNvSpPr txBox="1"/>
          <p:nvPr>
            <p:ph idx="16" type="title"/>
          </p:nvPr>
        </p:nvSpPr>
        <p:spPr>
          <a:xfrm>
            <a:off x="772850" y="43653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9" name="Google Shape;189;p20"/>
          <p:cNvSpPr txBox="1"/>
          <p:nvPr>
            <p:ph idx="17" type="subTitle"/>
          </p:nvPr>
        </p:nvSpPr>
        <p:spPr>
          <a:xfrm>
            <a:off x="12524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90" name="Google Shape;190;p2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p20"/>
          <p:cNvSpPr txBox="1"/>
          <p:nvPr>
            <p:ph idx="18" type="subTitle"/>
          </p:nvPr>
        </p:nvSpPr>
        <p:spPr>
          <a:xfrm>
            <a:off x="19273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2" name="Google Shape;192;p20"/>
          <p:cNvSpPr txBox="1"/>
          <p:nvPr>
            <p:ph idx="19" type="subTitle"/>
          </p:nvPr>
        </p:nvSpPr>
        <p:spPr>
          <a:xfrm>
            <a:off x="26022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3" name="Google Shape;193;p20"/>
          <p:cNvSpPr txBox="1"/>
          <p:nvPr>
            <p:ph idx="20" type="subTitle"/>
          </p:nvPr>
        </p:nvSpPr>
        <p:spPr>
          <a:xfrm>
            <a:off x="3297063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4" name="Google Shape;194;p20"/>
          <p:cNvSpPr txBox="1"/>
          <p:nvPr>
            <p:ph idx="21" type="subTitle"/>
          </p:nvPr>
        </p:nvSpPr>
        <p:spPr>
          <a:xfrm>
            <a:off x="4001838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5" name="Google Shape;195;p20"/>
          <p:cNvSpPr txBox="1"/>
          <p:nvPr>
            <p:ph idx="22" type="subTitle"/>
          </p:nvPr>
        </p:nvSpPr>
        <p:spPr>
          <a:xfrm>
            <a:off x="4711450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6" name="Google Shape;196;p20"/>
          <p:cNvSpPr txBox="1"/>
          <p:nvPr>
            <p:ph idx="23" type="subTitle"/>
          </p:nvPr>
        </p:nvSpPr>
        <p:spPr>
          <a:xfrm>
            <a:off x="5421113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7" name="Google Shape;197;p20"/>
          <p:cNvSpPr txBox="1"/>
          <p:nvPr>
            <p:ph idx="24" type="subTitle"/>
          </p:nvPr>
        </p:nvSpPr>
        <p:spPr>
          <a:xfrm>
            <a:off x="6130788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Highlights">
  <p:cSld name="BLANK_1_1_1_1_1_1_1_3_1">
    <p:bg>
      <p:bgPr>
        <a:solidFill>
          <a:schemeClr val="lt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idx="1" type="body"/>
          </p:nvPr>
        </p:nvSpPr>
        <p:spPr>
          <a:xfrm>
            <a:off x="5810300" y="1307625"/>
            <a:ext cx="2812500" cy="2065800"/>
          </a:xfrm>
          <a:prstGeom prst="rect">
            <a:avLst/>
          </a:prstGeom>
        </p:spPr>
        <p:txBody>
          <a:bodyPr anchorCtr="0" anchor="t" bIns="182875" lIns="182875" spcFirstLastPara="1" rIns="182875" wrap="square" tIns="27430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type="title"/>
          </p:nvPr>
        </p:nvSpPr>
        <p:spPr>
          <a:xfrm>
            <a:off x="520900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/>
        </p:txBody>
      </p:sp>
      <p:sp>
        <p:nvSpPr>
          <p:cNvPr id="201" name="Google Shape;201;p21"/>
          <p:cNvSpPr txBox="1"/>
          <p:nvPr>
            <p:ph idx="2" type="title"/>
          </p:nvPr>
        </p:nvSpPr>
        <p:spPr>
          <a:xfrm>
            <a:off x="520900" y="2674400"/>
            <a:ext cx="23778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2" name="Google Shape;202;p21"/>
          <p:cNvSpPr txBox="1"/>
          <p:nvPr>
            <p:ph idx="3" type="subTitle"/>
          </p:nvPr>
        </p:nvSpPr>
        <p:spPr>
          <a:xfrm>
            <a:off x="520900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03" name="Google Shape;203;p21"/>
          <p:cNvSpPr txBox="1"/>
          <p:nvPr>
            <p:ph idx="4" type="title"/>
          </p:nvPr>
        </p:nvSpPr>
        <p:spPr>
          <a:xfrm>
            <a:off x="520900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04" name="Google Shape;204;p21"/>
          <p:cNvSpPr txBox="1"/>
          <p:nvPr>
            <p:ph idx="5" type="title"/>
          </p:nvPr>
        </p:nvSpPr>
        <p:spPr>
          <a:xfrm>
            <a:off x="3167188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/>
        </p:txBody>
      </p:sp>
      <p:sp>
        <p:nvSpPr>
          <p:cNvPr id="205" name="Google Shape;205;p21"/>
          <p:cNvSpPr txBox="1"/>
          <p:nvPr>
            <p:ph idx="6" type="title"/>
          </p:nvPr>
        </p:nvSpPr>
        <p:spPr>
          <a:xfrm>
            <a:off x="3167188" y="2674400"/>
            <a:ext cx="23778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7" type="subTitle"/>
          </p:nvPr>
        </p:nvSpPr>
        <p:spPr>
          <a:xfrm>
            <a:off x="3167188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idx="8" type="title"/>
          </p:nvPr>
        </p:nvSpPr>
        <p:spPr>
          <a:xfrm>
            <a:off x="3167188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08" name="Google Shape;208;p21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09" name="Google Shape;209;p21"/>
          <p:cNvSpPr txBox="1"/>
          <p:nvPr>
            <p:ph idx="13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10" name="Google Shape;210;p21"/>
          <p:cNvSpPr txBox="1"/>
          <p:nvPr>
            <p:ph idx="14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211" name="Google Shape;211;p2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" name="Google Shape;212;p2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2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2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" name="Google Shape;215;p21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16" name="Google Shape;216;p21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217" name="Google Shape;217;p21"/>
          <p:cNvCxnSpPr/>
          <p:nvPr/>
        </p:nvCxnSpPr>
        <p:spPr>
          <a:xfrm>
            <a:off x="8622700" y="334925"/>
            <a:ext cx="0" cy="4814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21"/>
          <p:cNvSpPr txBox="1"/>
          <p:nvPr>
            <p:ph idx="17" type="title"/>
          </p:nvPr>
        </p:nvSpPr>
        <p:spPr>
          <a:xfrm>
            <a:off x="520900" y="3466625"/>
            <a:ext cx="1848600" cy="2790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9" name="Google Shape;219;p21"/>
          <p:cNvSpPr txBox="1"/>
          <p:nvPr>
            <p:ph idx="18" type="subTitle"/>
          </p:nvPr>
        </p:nvSpPr>
        <p:spPr>
          <a:xfrm>
            <a:off x="524135" y="4213926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20" name="Google Shape;220;p21"/>
          <p:cNvSpPr txBox="1"/>
          <p:nvPr>
            <p:ph idx="19" type="title"/>
          </p:nvPr>
        </p:nvSpPr>
        <p:spPr>
          <a:xfrm>
            <a:off x="520900" y="3745642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1" name="Google Shape;221;p21"/>
          <p:cNvSpPr txBox="1"/>
          <p:nvPr>
            <p:ph idx="20" type="subTitle"/>
          </p:nvPr>
        </p:nvSpPr>
        <p:spPr>
          <a:xfrm>
            <a:off x="2374473" y="4213926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22" name="Google Shape;222;p21"/>
          <p:cNvSpPr txBox="1"/>
          <p:nvPr>
            <p:ph idx="21" type="title"/>
          </p:nvPr>
        </p:nvSpPr>
        <p:spPr>
          <a:xfrm>
            <a:off x="2371238" y="3745642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3" name="Google Shape;223;p21"/>
          <p:cNvSpPr txBox="1"/>
          <p:nvPr>
            <p:ph idx="22" type="subTitle"/>
          </p:nvPr>
        </p:nvSpPr>
        <p:spPr>
          <a:xfrm>
            <a:off x="4225138" y="4213928"/>
            <a:ext cx="1764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24" name="Google Shape;224;p21"/>
          <p:cNvSpPr txBox="1"/>
          <p:nvPr>
            <p:ph idx="23" type="title"/>
          </p:nvPr>
        </p:nvSpPr>
        <p:spPr>
          <a:xfrm>
            <a:off x="4222050" y="3745650"/>
            <a:ext cx="1764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5" name="Google Shape;225;p21"/>
          <p:cNvSpPr txBox="1"/>
          <p:nvPr>
            <p:ph idx="24" type="subTitle"/>
          </p:nvPr>
        </p:nvSpPr>
        <p:spPr>
          <a:xfrm>
            <a:off x="6772301" y="4214250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6" name="Google Shape;226;p21"/>
          <p:cNvSpPr txBox="1"/>
          <p:nvPr>
            <p:ph idx="25" type="title"/>
          </p:nvPr>
        </p:nvSpPr>
        <p:spPr>
          <a:xfrm>
            <a:off x="6772300" y="3745650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owun Batang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rational Performance">
  <p:cSld name="BLANK_1_5_1"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>
            <p:ph type="title"/>
          </p:nvPr>
        </p:nvSpPr>
        <p:spPr>
          <a:xfrm>
            <a:off x="4675375" y="337597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9" name="Google Shape;229;p22"/>
          <p:cNvSpPr txBox="1"/>
          <p:nvPr>
            <p:ph idx="2" type="title"/>
          </p:nvPr>
        </p:nvSpPr>
        <p:spPr>
          <a:xfrm>
            <a:off x="3429275" y="33759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0" name="Google Shape;230;p22"/>
          <p:cNvSpPr txBox="1"/>
          <p:nvPr>
            <p:ph idx="3" type="title"/>
          </p:nvPr>
        </p:nvSpPr>
        <p:spPr>
          <a:xfrm>
            <a:off x="4675375" y="147532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1" name="Google Shape;231;p22"/>
          <p:cNvSpPr txBox="1"/>
          <p:nvPr>
            <p:ph idx="4" type="title"/>
          </p:nvPr>
        </p:nvSpPr>
        <p:spPr>
          <a:xfrm>
            <a:off x="4675375" y="2107788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2" name="Google Shape;232;p22"/>
          <p:cNvSpPr txBox="1"/>
          <p:nvPr>
            <p:ph idx="5" type="title"/>
          </p:nvPr>
        </p:nvSpPr>
        <p:spPr>
          <a:xfrm>
            <a:off x="4675375" y="274032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3" name="Google Shape;233;p22"/>
          <p:cNvSpPr txBox="1"/>
          <p:nvPr>
            <p:ph idx="6" type="title"/>
          </p:nvPr>
        </p:nvSpPr>
        <p:spPr>
          <a:xfrm>
            <a:off x="4675375" y="4007325"/>
            <a:ext cx="10560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4" name="Google Shape;234;p22"/>
          <p:cNvSpPr txBox="1"/>
          <p:nvPr>
            <p:ph idx="7" type="title"/>
          </p:nvPr>
        </p:nvSpPr>
        <p:spPr>
          <a:xfrm>
            <a:off x="3429252" y="147532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5" name="Google Shape;235;p22"/>
          <p:cNvSpPr txBox="1"/>
          <p:nvPr>
            <p:ph idx="8" type="title"/>
          </p:nvPr>
        </p:nvSpPr>
        <p:spPr>
          <a:xfrm>
            <a:off x="3429252" y="21072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6" name="Google Shape;236;p22"/>
          <p:cNvSpPr txBox="1"/>
          <p:nvPr>
            <p:ph idx="9" type="title"/>
          </p:nvPr>
        </p:nvSpPr>
        <p:spPr>
          <a:xfrm>
            <a:off x="3429252" y="2742250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7" name="Google Shape;237;p22"/>
          <p:cNvSpPr txBox="1"/>
          <p:nvPr>
            <p:ph idx="13" type="title"/>
          </p:nvPr>
        </p:nvSpPr>
        <p:spPr>
          <a:xfrm>
            <a:off x="3429250" y="4008675"/>
            <a:ext cx="12441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8" name="Google Shape;238;p22"/>
          <p:cNvSpPr txBox="1"/>
          <p:nvPr>
            <p:ph idx="14" type="title"/>
          </p:nvPr>
        </p:nvSpPr>
        <p:spPr>
          <a:xfrm>
            <a:off x="2184152" y="147532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9" name="Google Shape;239;p22"/>
          <p:cNvSpPr txBox="1"/>
          <p:nvPr>
            <p:ph idx="15" type="title"/>
          </p:nvPr>
        </p:nvSpPr>
        <p:spPr>
          <a:xfrm>
            <a:off x="2184152" y="21072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0" name="Google Shape;240;p22"/>
          <p:cNvSpPr txBox="1"/>
          <p:nvPr>
            <p:ph idx="16" type="title"/>
          </p:nvPr>
        </p:nvSpPr>
        <p:spPr>
          <a:xfrm>
            <a:off x="2184152" y="2742250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17" type="title"/>
          </p:nvPr>
        </p:nvSpPr>
        <p:spPr>
          <a:xfrm>
            <a:off x="2184175" y="33759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2" name="Google Shape;242;p22"/>
          <p:cNvSpPr txBox="1"/>
          <p:nvPr>
            <p:ph idx="18" type="title"/>
          </p:nvPr>
        </p:nvSpPr>
        <p:spPr>
          <a:xfrm>
            <a:off x="2184150" y="4008675"/>
            <a:ext cx="12441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3" name="Google Shape;243;p22"/>
          <p:cNvSpPr txBox="1"/>
          <p:nvPr>
            <p:ph idx="19" type="title"/>
          </p:nvPr>
        </p:nvSpPr>
        <p:spPr>
          <a:xfrm>
            <a:off x="522075" y="337551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4" name="Google Shape;244;p22"/>
          <p:cNvSpPr txBox="1"/>
          <p:nvPr>
            <p:ph idx="20" type="title"/>
          </p:nvPr>
        </p:nvSpPr>
        <p:spPr>
          <a:xfrm>
            <a:off x="2183175" y="8416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5" name="Google Shape;245;p22"/>
          <p:cNvSpPr txBox="1"/>
          <p:nvPr>
            <p:ph idx="21" type="title"/>
          </p:nvPr>
        </p:nvSpPr>
        <p:spPr>
          <a:xfrm>
            <a:off x="3429275" y="8416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6" name="Google Shape;246;p22"/>
          <p:cNvSpPr txBox="1"/>
          <p:nvPr>
            <p:ph idx="22" type="title"/>
          </p:nvPr>
        </p:nvSpPr>
        <p:spPr>
          <a:xfrm>
            <a:off x="522075" y="1474600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7" name="Google Shape;247;p22"/>
          <p:cNvSpPr txBox="1"/>
          <p:nvPr>
            <p:ph idx="23" type="title"/>
          </p:nvPr>
        </p:nvSpPr>
        <p:spPr>
          <a:xfrm>
            <a:off x="522075" y="210856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8" name="Google Shape;248;p22"/>
          <p:cNvSpPr txBox="1"/>
          <p:nvPr>
            <p:ph idx="24" type="title"/>
          </p:nvPr>
        </p:nvSpPr>
        <p:spPr>
          <a:xfrm>
            <a:off x="522075" y="274041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9" name="Google Shape;249;p22"/>
          <p:cNvSpPr txBox="1"/>
          <p:nvPr>
            <p:ph idx="25" type="title"/>
          </p:nvPr>
        </p:nvSpPr>
        <p:spPr>
          <a:xfrm>
            <a:off x="522075" y="4005674"/>
            <a:ext cx="1661100" cy="609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50" name="Google Shape;250;p22"/>
          <p:cNvSpPr txBox="1"/>
          <p:nvPr>
            <p:ph idx="26" type="title"/>
          </p:nvPr>
        </p:nvSpPr>
        <p:spPr>
          <a:xfrm>
            <a:off x="5731300" y="1475000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1" name="Google Shape;251;p22"/>
          <p:cNvSpPr txBox="1"/>
          <p:nvPr>
            <p:ph idx="27" type="title"/>
          </p:nvPr>
        </p:nvSpPr>
        <p:spPr>
          <a:xfrm>
            <a:off x="5731300" y="2107788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2" name="Google Shape;252;p22"/>
          <p:cNvSpPr txBox="1"/>
          <p:nvPr>
            <p:ph idx="28" type="title"/>
          </p:nvPr>
        </p:nvSpPr>
        <p:spPr>
          <a:xfrm>
            <a:off x="5731300" y="2741150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3" name="Google Shape;253;p22"/>
          <p:cNvSpPr txBox="1"/>
          <p:nvPr>
            <p:ph idx="29" type="title"/>
          </p:nvPr>
        </p:nvSpPr>
        <p:spPr>
          <a:xfrm>
            <a:off x="5731300" y="4011450"/>
            <a:ext cx="2891400" cy="603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4" name="Google Shape;254;p2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22"/>
          <p:cNvSpPr txBox="1"/>
          <p:nvPr>
            <p:ph idx="30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22"/>
          <p:cNvSpPr txBox="1"/>
          <p:nvPr>
            <p:ph idx="31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57" name="Google Shape;257;p2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2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22"/>
          <p:cNvSpPr txBox="1"/>
          <p:nvPr>
            <p:ph idx="32" type="title"/>
          </p:nvPr>
        </p:nvSpPr>
        <p:spPr>
          <a:xfrm>
            <a:off x="5731300" y="3374175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0" name="Google Shape;260;p22"/>
          <p:cNvSpPr txBox="1"/>
          <p:nvPr>
            <p:ph idx="33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1">
  <p:cSld name="BLANK_1_1_1_1_1_1_1_1_1_1">
    <p:bg>
      <p:bgPr>
        <a:solidFill>
          <a:schemeClr val="lt2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/>
          <p:nvPr>
            <p:ph type="title"/>
          </p:nvPr>
        </p:nvSpPr>
        <p:spPr>
          <a:xfrm>
            <a:off x="521250" y="841675"/>
            <a:ext cx="1923300" cy="3842100"/>
          </a:xfrm>
          <a:prstGeom prst="rect">
            <a:avLst/>
          </a:prstGeom>
        </p:spPr>
        <p:txBody>
          <a:bodyPr anchorCtr="0" anchor="t" bIns="91425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3" name="Google Shape;263;p23"/>
          <p:cNvSpPr txBox="1"/>
          <p:nvPr>
            <p:ph idx="2" type="title"/>
          </p:nvPr>
        </p:nvSpPr>
        <p:spPr>
          <a:xfrm>
            <a:off x="244515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4" name="Google Shape;264;p23"/>
          <p:cNvSpPr txBox="1"/>
          <p:nvPr>
            <p:ph idx="3" type="title"/>
          </p:nvPr>
        </p:nvSpPr>
        <p:spPr>
          <a:xfrm>
            <a:off x="467860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5" name="Google Shape;265;p23"/>
          <p:cNvSpPr txBox="1"/>
          <p:nvPr>
            <p:ph idx="4" type="title"/>
          </p:nvPr>
        </p:nvSpPr>
        <p:spPr>
          <a:xfrm>
            <a:off x="691205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2444900" y="1411425"/>
            <a:ext cx="2233200" cy="1091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67" name="Google Shape;267;p23"/>
          <p:cNvSpPr txBox="1"/>
          <p:nvPr>
            <p:ph idx="5" type="body"/>
          </p:nvPr>
        </p:nvSpPr>
        <p:spPr>
          <a:xfrm>
            <a:off x="6913250" y="1411425"/>
            <a:ext cx="2233200" cy="1091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68" name="Google Shape;268;p23"/>
          <p:cNvSpPr txBox="1"/>
          <p:nvPr>
            <p:ph idx="6" type="title"/>
          </p:nvPr>
        </p:nvSpPr>
        <p:spPr>
          <a:xfrm>
            <a:off x="7583463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9" name="Google Shape;269;p23"/>
          <p:cNvSpPr txBox="1"/>
          <p:nvPr>
            <p:ph idx="7" type="subTitle"/>
          </p:nvPr>
        </p:nvSpPr>
        <p:spPr>
          <a:xfrm>
            <a:off x="6912288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0" name="Google Shape;270;p23"/>
          <p:cNvSpPr txBox="1"/>
          <p:nvPr>
            <p:ph idx="8" type="subTitle"/>
          </p:nvPr>
        </p:nvSpPr>
        <p:spPr>
          <a:xfrm>
            <a:off x="6912288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1" name="Google Shape;271;p23"/>
          <p:cNvSpPr txBox="1"/>
          <p:nvPr>
            <p:ph idx="9" type="subTitle"/>
          </p:nvPr>
        </p:nvSpPr>
        <p:spPr>
          <a:xfrm>
            <a:off x="6912288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2" name="Google Shape;272;p23"/>
          <p:cNvSpPr txBox="1"/>
          <p:nvPr>
            <p:ph idx="13" type="title"/>
          </p:nvPr>
        </p:nvSpPr>
        <p:spPr>
          <a:xfrm>
            <a:off x="7583463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3" name="Google Shape;273;p23"/>
          <p:cNvSpPr txBox="1"/>
          <p:nvPr>
            <p:ph idx="14" type="title"/>
          </p:nvPr>
        </p:nvSpPr>
        <p:spPr>
          <a:xfrm>
            <a:off x="7583463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4" name="Google Shape;274;p23"/>
          <p:cNvSpPr txBox="1"/>
          <p:nvPr>
            <p:ph idx="15" type="title"/>
          </p:nvPr>
        </p:nvSpPr>
        <p:spPr>
          <a:xfrm>
            <a:off x="8535075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5" name="Google Shape;275;p23"/>
          <p:cNvSpPr txBox="1"/>
          <p:nvPr>
            <p:ph idx="16" type="title"/>
          </p:nvPr>
        </p:nvSpPr>
        <p:spPr>
          <a:xfrm>
            <a:off x="8535075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6" name="Google Shape;276;p23"/>
          <p:cNvSpPr txBox="1"/>
          <p:nvPr>
            <p:ph idx="17" type="title"/>
          </p:nvPr>
        </p:nvSpPr>
        <p:spPr>
          <a:xfrm>
            <a:off x="8535075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7" name="Google Shape;277;p23"/>
          <p:cNvSpPr txBox="1"/>
          <p:nvPr>
            <p:ph idx="18" type="title"/>
          </p:nvPr>
        </p:nvSpPr>
        <p:spPr>
          <a:xfrm>
            <a:off x="5349963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8" name="Google Shape;278;p23"/>
          <p:cNvSpPr txBox="1"/>
          <p:nvPr>
            <p:ph idx="19" type="subTitle"/>
          </p:nvPr>
        </p:nvSpPr>
        <p:spPr>
          <a:xfrm>
            <a:off x="4678788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9" name="Google Shape;279;p23"/>
          <p:cNvSpPr txBox="1"/>
          <p:nvPr>
            <p:ph idx="20" type="subTitle"/>
          </p:nvPr>
        </p:nvSpPr>
        <p:spPr>
          <a:xfrm>
            <a:off x="4678788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0" name="Google Shape;280;p23"/>
          <p:cNvSpPr txBox="1"/>
          <p:nvPr>
            <p:ph idx="21" type="subTitle"/>
          </p:nvPr>
        </p:nvSpPr>
        <p:spPr>
          <a:xfrm>
            <a:off x="4678788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1" name="Google Shape;281;p23"/>
          <p:cNvSpPr txBox="1"/>
          <p:nvPr>
            <p:ph idx="22" type="title"/>
          </p:nvPr>
        </p:nvSpPr>
        <p:spPr>
          <a:xfrm>
            <a:off x="5349963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2" name="Google Shape;282;p23"/>
          <p:cNvSpPr txBox="1"/>
          <p:nvPr>
            <p:ph idx="23" type="title"/>
          </p:nvPr>
        </p:nvSpPr>
        <p:spPr>
          <a:xfrm>
            <a:off x="5349963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3" name="Google Shape;283;p23"/>
          <p:cNvSpPr txBox="1"/>
          <p:nvPr>
            <p:ph idx="24" type="title"/>
          </p:nvPr>
        </p:nvSpPr>
        <p:spPr>
          <a:xfrm>
            <a:off x="3112275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4" name="Google Shape;284;p23"/>
          <p:cNvSpPr txBox="1"/>
          <p:nvPr>
            <p:ph idx="25" type="subTitle"/>
          </p:nvPr>
        </p:nvSpPr>
        <p:spPr>
          <a:xfrm>
            <a:off x="2441100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5" name="Google Shape;285;p23"/>
          <p:cNvSpPr txBox="1"/>
          <p:nvPr>
            <p:ph idx="26" type="subTitle"/>
          </p:nvPr>
        </p:nvSpPr>
        <p:spPr>
          <a:xfrm>
            <a:off x="2441100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6" name="Google Shape;286;p23"/>
          <p:cNvSpPr txBox="1"/>
          <p:nvPr>
            <p:ph idx="27" type="subTitle"/>
          </p:nvPr>
        </p:nvSpPr>
        <p:spPr>
          <a:xfrm>
            <a:off x="2441100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7" name="Google Shape;287;p23"/>
          <p:cNvSpPr txBox="1"/>
          <p:nvPr>
            <p:ph idx="28" type="title"/>
          </p:nvPr>
        </p:nvSpPr>
        <p:spPr>
          <a:xfrm>
            <a:off x="3112275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8" name="Google Shape;288;p23"/>
          <p:cNvSpPr txBox="1"/>
          <p:nvPr/>
        </p:nvSpPr>
        <p:spPr>
          <a:xfrm>
            <a:off x="5762125" y="3346325"/>
            <a:ext cx="611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00%</a:t>
            </a:r>
            <a:endParaRPr sz="10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89" name="Google Shape;289;p23"/>
          <p:cNvSpPr txBox="1"/>
          <p:nvPr>
            <p:ph idx="2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90" name="Google Shape;290;p23"/>
          <p:cNvSpPr txBox="1"/>
          <p:nvPr>
            <p:ph idx="30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91" name="Google Shape;291;p23"/>
          <p:cNvSpPr txBox="1"/>
          <p:nvPr>
            <p:ph idx="31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292" name="Google Shape;292;p2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3" name="Google Shape;293;p2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4" name="Google Shape;294;p23"/>
          <p:cNvSpPr txBox="1"/>
          <p:nvPr>
            <p:ph idx="32" type="title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95" name="Google Shape;295;p23"/>
          <p:cNvSpPr txBox="1"/>
          <p:nvPr>
            <p:ph idx="33" type="title"/>
          </p:nvPr>
        </p:nvSpPr>
        <p:spPr>
          <a:xfrm>
            <a:off x="3112275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34" type="title"/>
          </p:nvPr>
        </p:nvSpPr>
        <p:spPr>
          <a:xfrm>
            <a:off x="4067600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35" type="title"/>
          </p:nvPr>
        </p:nvSpPr>
        <p:spPr>
          <a:xfrm>
            <a:off x="4067600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36" type="title"/>
          </p:nvPr>
        </p:nvSpPr>
        <p:spPr>
          <a:xfrm>
            <a:off x="4067600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37" type="title"/>
          </p:nvPr>
        </p:nvSpPr>
        <p:spPr>
          <a:xfrm>
            <a:off x="6301575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00" name="Google Shape;300;p23"/>
          <p:cNvSpPr txBox="1"/>
          <p:nvPr>
            <p:ph idx="38" type="title"/>
          </p:nvPr>
        </p:nvSpPr>
        <p:spPr>
          <a:xfrm>
            <a:off x="6301575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01" name="Google Shape;301;p23"/>
          <p:cNvSpPr txBox="1"/>
          <p:nvPr>
            <p:ph idx="39" type="title"/>
          </p:nvPr>
        </p:nvSpPr>
        <p:spPr>
          <a:xfrm>
            <a:off x="6301575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tatus">
  <p:cSld name="BLANK_1_1_1_1_1_1_1_2_2">
    <p:bg>
      <p:bgPr>
        <a:solidFill>
          <a:schemeClr val="dk2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4" name="Google Shape;304;p24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05" name="Google Shape;305;p2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" name="Google Shape;306;p2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24"/>
          <p:cNvSpPr txBox="1"/>
          <p:nvPr>
            <p:ph idx="2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8" name="Google Shape;308;p2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9" name="Google Shape;309;p24"/>
          <p:cNvSpPr txBox="1"/>
          <p:nvPr>
            <p:ph idx="4" type="subTitle"/>
          </p:nvPr>
        </p:nvSpPr>
        <p:spPr>
          <a:xfrm>
            <a:off x="1303550" y="1309275"/>
            <a:ext cx="2607000" cy="417000"/>
          </a:xfrm>
          <a:prstGeom prst="rect">
            <a:avLst/>
          </a:prstGeom>
        </p:spPr>
        <p:txBody>
          <a:bodyPr anchorCtr="0" anchor="t" bIns="91425" lIns="0" spcFirstLastPara="1" rIns="45720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10" name="Google Shape;310;p24"/>
          <p:cNvSpPr txBox="1"/>
          <p:nvPr>
            <p:ph idx="5" type="subTitle"/>
          </p:nvPr>
        </p:nvSpPr>
        <p:spPr>
          <a:xfrm>
            <a:off x="5223450" y="1309275"/>
            <a:ext cx="2607000" cy="417000"/>
          </a:xfrm>
          <a:prstGeom prst="rect">
            <a:avLst/>
          </a:prstGeom>
        </p:spPr>
        <p:txBody>
          <a:bodyPr anchorCtr="0" anchor="t" bIns="91425" lIns="0" spcFirstLastPara="1" rIns="45720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11" name="Google Shape;311;p24"/>
          <p:cNvSpPr txBox="1"/>
          <p:nvPr>
            <p:ph idx="6" type="subTitle"/>
          </p:nvPr>
        </p:nvSpPr>
        <p:spPr>
          <a:xfrm>
            <a:off x="1285875" y="3355600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12" name="Google Shape;312;p24"/>
          <p:cNvSpPr txBox="1"/>
          <p:nvPr>
            <p:ph idx="7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13" name="Google Shape;313;p24"/>
          <p:cNvSpPr txBox="1"/>
          <p:nvPr>
            <p:ph idx="8" type="subTitle"/>
          </p:nvPr>
        </p:nvSpPr>
        <p:spPr>
          <a:xfrm>
            <a:off x="1285875" y="3690238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14" name="Google Shape;314;p24"/>
          <p:cNvSpPr txBox="1"/>
          <p:nvPr>
            <p:ph idx="9" type="subTitle"/>
          </p:nvPr>
        </p:nvSpPr>
        <p:spPr>
          <a:xfrm>
            <a:off x="1285875" y="4029388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15" name="Google Shape;315;p24"/>
          <p:cNvSpPr txBox="1"/>
          <p:nvPr>
            <p:ph idx="13" type="subTitle"/>
          </p:nvPr>
        </p:nvSpPr>
        <p:spPr>
          <a:xfrm>
            <a:off x="1285875" y="4368550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16" name="Google Shape;316;p24"/>
          <p:cNvSpPr txBox="1"/>
          <p:nvPr>
            <p:ph idx="14" type="subTitle"/>
          </p:nvPr>
        </p:nvSpPr>
        <p:spPr>
          <a:xfrm>
            <a:off x="341575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17" name="Google Shape;317;p24"/>
          <p:cNvSpPr txBox="1"/>
          <p:nvPr>
            <p:ph idx="15" type="subTitle"/>
          </p:nvPr>
        </p:nvSpPr>
        <p:spPr>
          <a:xfrm>
            <a:off x="341575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18" name="Google Shape;318;p24"/>
          <p:cNvSpPr txBox="1"/>
          <p:nvPr>
            <p:ph idx="16" type="subTitle"/>
          </p:nvPr>
        </p:nvSpPr>
        <p:spPr>
          <a:xfrm>
            <a:off x="341575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19" name="Google Shape;319;p24"/>
          <p:cNvSpPr txBox="1"/>
          <p:nvPr>
            <p:ph idx="17" type="subTitle"/>
          </p:nvPr>
        </p:nvSpPr>
        <p:spPr>
          <a:xfrm>
            <a:off x="341575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20" name="Google Shape;320;p24"/>
          <p:cNvSpPr txBox="1"/>
          <p:nvPr>
            <p:ph idx="18" type="subTitle"/>
          </p:nvPr>
        </p:nvSpPr>
        <p:spPr>
          <a:xfrm>
            <a:off x="738300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21" name="Google Shape;321;p24"/>
          <p:cNvSpPr txBox="1"/>
          <p:nvPr>
            <p:ph idx="19" type="subTitle"/>
          </p:nvPr>
        </p:nvSpPr>
        <p:spPr>
          <a:xfrm>
            <a:off x="738300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22" name="Google Shape;322;p24"/>
          <p:cNvSpPr txBox="1"/>
          <p:nvPr>
            <p:ph idx="20" type="subTitle"/>
          </p:nvPr>
        </p:nvSpPr>
        <p:spPr>
          <a:xfrm>
            <a:off x="738300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23" name="Google Shape;323;p24"/>
          <p:cNvSpPr txBox="1"/>
          <p:nvPr>
            <p:ph idx="21" type="subTitle"/>
          </p:nvPr>
        </p:nvSpPr>
        <p:spPr>
          <a:xfrm>
            <a:off x="738300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24" name="Google Shape;324;p24"/>
          <p:cNvSpPr txBox="1"/>
          <p:nvPr>
            <p:ph idx="22" type="subTitle"/>
          </p:nvPr>
        </p:nvSpPr>
        <p:spPr>
          <a:xfrm>
            <a:off x="522345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25" name="Google Shape;325;p24"/>
          <p:cNvSpPr txBox="1"/>
          <p:nvPr>
            <p:ph idx="23" type="subTitle"/>
          </p:nvPr>
        </p:nvSpPr>
        <p:spPr>
          <a:xfrm>
            <a:off x="522345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26" name="Google Shape;326;p24"/>
          <p:cNvSpPr txBox="1"/>
          <p:nvPr>
            <p:ph idx="24" type="subTitle"/>
          </p:nvPr>
        </p:nvSpPr>
        <p:spPr>
          <a:xfrm>
            <a:off x="522345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27" name="Google Shape;327;p24"/>
          <p:cNvSpPr txBox="1"/>
          <p:nvPr>
            <p:ph idx="25" type="subTitle"/>
          </p:nvPr>
        </p:nvSpPr>
        <p:spPr>
          <a:xfrm>
            <a:off x="522345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28" name="Google Shape;328;p24"/>
          <p:cNvSpPr txBox="1"/>
          <p:nvPr>
            <p:ph idx="26" type="body"/>
          </p:nvPr>
        </p:nvSpPr>
        <p:spPr>
          <a:xfrm>
            <a:off x="1285875" y="1826513"/>
            <a:ext cx="3289800" cy="9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24"/>
          <p:cNvSpPr txBox="1"/>
          <p:nvPr>
            <p:ph idx="27" type="body"/>
          </p:nvPr>
        </p:nvSpPr>
        <p:spPr>
          <a:xfrm>
            <a:off x="5223450" y="1826513"/>
            <a:ext cx="3289800" cy="9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21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deadline">
  <p:cSld name="BLANK_1_1_1_1_1_1_1_2">
    <p:bg>
      <p:bgPr>
        <a:solidFill>
          <a:schemeClr val="lt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2" name="Google Shape;332;p25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333" name="Google Shape;333;p2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2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" name="Google Shape;335;p25"/>
          <p:cNvSpPr txBox="1"/>
          <p:nvPr>
            <p:ph idx="2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6" name="Google Shape;336;p2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7" name="Google Shape;337;p25"/>
          <p:cNvSpPr txBox="1"/>
          <p:nvPr>
            <p:ph idx="4" type="body"/>
          </p:nvPr>
        </p:nvSpPr>
        <p:spPr>
          <a:xfrm>
            <a:off x="1285875" y="1558900"/>
            <a:ext cx="2803800" cy="2499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38" name="Google Shape;338;p25"/>
          <p:cNvSpPr txBox="1"/>
          <p:nvPr>
            <p:ph idx="5" type="subTitle"/>
          </p:nvPr>
        </p:nvSpPr>
        <p:spPr>
          <a:xfrm>
            <a:off x="5196350" y="1462025"/>
            <a:ext cx="2307600" cy="20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9" name="Google Shape;339;p25"/>
          <p:cNvSpPr txBox="1"/>
          <p:nvPr>
            <p:ph idx="6" type="subTitle"/>
          </p:nvPr>
        </p:nvSpPr>
        <p:spPr>
          <a:xfrm>
            <a:off x="5196350" y="19911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40" name="Google Shape;340;p25"/>
          <p:cNvSpPr txBox="1"/>
          <p:nvPr>
            <p:ph idx="7" type="subTitle"/>
          </p:nvPr>
        </p:nvSpPr>
        <p:spPr>
          <a:xfrm>
            <a:off x="5196350" y="27001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41" name="Google Shape;341;p25"/>
          <p:cNvSpPr txBox="1"/>
          <p:nvPr>
            <p:ph idx="8" type="subTitle"/>
          </p:nvPr>
        </p:nvSpPr>
        <p:spPr>
          <a:xfrm>
            <a:off x="5196350" y="352022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42" name="Google Shape;342;p25"/>
          <p:cNvSpPr txBox="1"/>
          <p:nvPr>
            <p:ph idx="9" type="subTitle"/>
          </p:nvPr>
        </p:nvSpPr>
        <p:spPr>
          <a:xfrm>
            <a:off x="5196350" y="42640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43" name="Google Shape;343;p25"/>
          <p:cNvSpPr txBox="1"/>
          <p:nvPr>
            <p:ph idx="13" type="body"/>
          </p:nvPr>
        </p:nvSpPr>
        <p:spPr>
          <a:xfrm>
            <a:off x="6165050" y="18458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44" name="Google Shape;344;p25"/>
          <p:cNvSpPr txBox="1"/>
          <p:nvPr>
            <p:ph idx="14" type="body"/>
          </p:nvPr>
        </p:nvSpPr>
        <p:spPr>
          <a:xfrm>
            <a:off x="6165050" y="26310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45" name="Google Shape;345;p25"/>
          <p:cNvSpPr txBox="1"/>
          <p:nvPr>
            <p:ph idx="15" type="body"/>
          </p:nvPr>
        </p:nvSpPr>
        <p:spPr>
          <a:xfrm>
            <a:off x="6165050" y="337487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46" name="Google Shape;346;p25"/>
          <p:cNvSpPr txBox="1"/>
          <p:nvPr>
            <p:ph idx="16" type="body"/>
          </p:nvPr>
        </p:nvSpPr>
        <p:spPr>
          <a:xfrm>
            <a:off x="6165050" y="41187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47" name="Google Shape;347;p25"/>
          <p:cNvSpPr txBox="1"/>
          <p:nvPr>
            <p:ph idx="17" type="subTitle"/>
          </p:nvPr>
        </p:nvSpPr>
        <p:spPr>
          <a:xfrm>
            <a:off x="1356350" y="4384150"/>
            <a:ext cx="2413200" cy="202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i="1"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48" name="Google Shape;348;p25"/>
          <p:cNvSpPr txBox="1"/>
          <p:nvPr>
            <p:ph idx="18" type="subTitle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">
  <p:cSld name="BLANK_1_1_1_1_1_1_1_2_3">
    <p:bg>
      <p:bgPr>
        <a:solidFill>
          <a:schemeClr val="lt2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6"/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351" name="Google Shape;351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2" name="Google Shape;352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54" name="Google Shape;354;p26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355" name="Google Shape;355;p2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26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2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2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9" name="Google Shape;359;p26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Google Shape;360;p2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1" name="Google Shape;361;p26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">
    <p:bg>
      <p:bgPr>
        <a:solidFill>
          <a:schemeClr val="lt2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64" name="Google Shape;364;p27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65" name="Google Shape;365;p27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66" name="Google Shape;366;p27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67" name="Google Shape;367;p2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8" name="Google Shape;368;p2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9" name="Google Shape;369;p27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 ALT 2">
  <p:cSld name="BLANK_1_2">
    <p:bg>
      <p:bgPr>
        <a:solidFill>
          <a:schemeClr val="dk2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8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28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3" name="Google Shape;373;p28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2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75" name="Google Shape;375;p2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6" name="Google Shape;376;p2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7" name="Google Shape;377;p2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8" name="Google Shape;378;p2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9" name="Google Shape;379;p2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Comment">
  <p:cSld name="BLANK_1_1_1_1_1_1_1_1_2">
    <p:bg>
      <p:bgPr>
        <a:solidFill>
          <a:schemeClr val="lt2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9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382" name="Google Shape;382;p29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83" name="Google Shape;383;p29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84" name="Google Shape;384;p29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85" name="Google Shape;385;p2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6" name="Google Shape;386;p2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7" name="Google Shape;387;p29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8" name="Google Shape;388;p2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9" name="Google Shape;389;p29"/>
          <p:cNvSpPr txBox="1"/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0" name="Google Shape;390;p29"/>
          <p:cNvSpPr txBox="1"/>
          <p:nvPr>
            <p:ph idx="4" type="subTitle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391" name="Google Shape;391;p29"/>
          <p:cNvSpPr txBox="1"/>
          <p:nvPr>
            <p:ph idx="5" type="body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92" name="Google Shape;392;p29"/>
          <p:cNvSpPr txBox="1"/>
          <p:nvPr>
            <p:ph idx="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Growth">
  <p:cSld name="CUSTOM_4">
    <p:bg>
      <p:bgPr>
        <a:solidFill>
          <a:schemeClr val="lt2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0"/>
          <p:cNvSpPr txBox="1"/>
          <p:nvPr>
            <p:ph idx="1" type="body"/>
          </p:nvPr>
        </p:nvSpPr>
        <p:spPr>
          <a:xfrm>
            <a:off x="6270725" y="3025600"/>
            <a:ext cx="2874600" cy="14247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95" name="Google Shape;395;p30"/>
          <p:cNvSpPr txBox="1"/>
          <p:nvPr>
            <p:ph idx="2" type="body"/>
          </p:nvPr>
        </p:nvSpPr>
        <p:spPr>
          <a:xfrm>
            <a:off x="3403050" y="2668875"/>
            <a:ext cx="2868000" cy="17814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96" name="Google Shape;396;p30"/>
          <p:cNvSpPr txBox="1"/>
          <p:nvPr>
            <p:ph idx="3" type="body"/>
          </p:nvPr>
        </p:nvSpPr>
        <p:spPr>
          <a:xfrm>
            <a:off x="521250" y="3426700"/>
            <a:ext cx="2880300" cy="10236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7" name="Google Shape;397;p30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398" name="Google Shape;398;p30"/>
          <p:cNvCxnSpPr/>
          <p:nvPr/>
        </p:nvCxnSpPr>
        <p:spPr>
          <a:xfrm>
            <a:off x="3401654" y="841987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" name="Google Shape;399;p30"/>
          <p:cNvCxnSpPr/>
          <p:nvPr/>
        </p:nvCxnSpPr>
        <p:spPr>
          <a:xfrm>
            <a:off x="6271043" y="841987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0" name="Google Shape;400;p30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01" name="Google Shape;401;p30"/>
          <p:cNvSpPr txBox="1"/>
          <p:nvPr>
            <p:ph idx="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02" name="Google Shape;402;p30"/>
          <p:cNvSpPr txBox="1"/>
          <p:nvPr>
            <p:ph idx="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403" name="Google Shape;403;p3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4" name="Google Shape;404;p3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5" name="Google Shape;405;p3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6" name="Google Shape;406;p3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" name="Google Shape;407;p3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30"/>
          <p:cNvSpPr txBox="1"/>
          <p:nvPr>
            <p:ph idx="7" type="title"/>
          </p:nvPr>
        </p:nvSpPr>
        <p:spPr>
          <a:xfrm>
            <a:off x="521250" y="2093850"/>
            <a:ext cx="2878500" cy="1332300"/>
          </a:xfrm>
          <a:prstGeom prst="rect">
            <a:avLst/>
          </a:prstGeom>
        </p:spPr>
        <p:txBody>
          <a:bodyPr anchorCtr="0" anchor="b" bIns="274300" lIns="9142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409" name="Google Shape;409;p30"/>
          <p:cNvSpPr txBox="1"/>
          <p:nvPr>
            <p:ph idx="8" type="subTitle"/>
          </p:nvPr>
        </p:nvSpPr>
        <p:spPr>
          <a:xfrm>
            <a:off x="521250" y="2976675"/>
            <a:ext cx="2880300" cy="4500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10" name="Google Shape;410;p30"/>
          <p:cNvSpPr txBox="1"/>
          <p:nvPr>
            <p:ph idx="9" type="title"/>
          </p:nvPr>
        </p:nvSpPr>
        <p:spPr>
          <a:xfrm>
            <a:off x="3400925" y="1336050"/>
            <a:ext cx="2868000" cy="1332300"/>
          </a:xfrm>
          <a:prstGeom prst="rect">
            <a:avLst/>
          </a:prstGeom>
        </p:spPr>
        <p:txBody>
          <a:bodyPr anchorCtr="0" anchor="b" bIns="274300" lIns="9142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411" name="Google Shape;411;p30"/>
          <p:cNvSpPr txBox="1"/>
          <p:nvPr>
            <p:ph idx="13" type="subTitle"/>
          </p:nvPr>
        </p:nvSpPr>
        <p:spPr>
          <a:xfrm>
            <a:off x="3400925" y="2218875"/>
            <a:ext cx="2869800" cy="4500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12" name="Google Shape;412;p30"/>
          <p:cNvSpPr txBox="1"/>
          <p:nvPr>
            <p:ph idx="14" type="title"/>
          </p:nvPr>
        </p:nvSpPr>
        <p:spPr>
          <a:xfrm>
            <a:off x="6271375" y="1172250"/>
            <a:ext cx="2872800" cy="1281900"/>
          </a:xfrm>
          <a:prstGeom prst="rect">
            <a:avLst/>
          </a:prstGeom>
        </p:spPr>
        <p:txBody>
          <a:bodyPr anchorCtr="0" anchor="b" bIns="274300" lIns="18287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413" name="Google Shape;413;p30"/>
          <p:cNvSpPr txBox="1"/>
          <p:nvPr>
            <p:ph idx="15" type="subTitle"/>
          </p:nvPr>
        </p:nvSpPr>
        <p:spPr>
          <a:xfrm>
            <a:off x="6271375" y="2021749"/>
            <a:ext cx="2874600" cy="4329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14" name="Google Shape;414;p30"/>
          <p:cNvSpPr txBox="1"/>
          <p:nvPr>
            <p:ph idx="16" type="subTitle"/>
          </p:nvPr>
        </p:nvSpPr>
        <p:spPr>
          <a:xfrm>
            <a:off x="6271125" y="2455800"/>
            <a:ext cx="2874600" cy="3324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15" name="Google Shape;415;p30"/>
          <p:cNvSpPr txBox="1"/>
          <p:nvPr>
            <p:ph idx="17" type="subTitle"/>
          </p:nvPr>
        </p:nvSpPr>
        <p:spPr>
          <a:xfrm>
            <a:off x="6271125" y="2840775"/>
            <a:ext cx="2874600" cy="1848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416" name="Google Shape;416;p30"/>
          <p:cNvSpPr txBox="1"/>
          <p:nvPr>
            <p:ph idx="18" type="title"/>
          </p:nvPr>
        </p:nvSpPr>
        <p:spPr>
          <a:xfrm>
            <a:off x="6271375" y="4552825"/>
            <a:ext cx="28728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17" name="Google Shape;417;p30"/>
          <p:cNvSpPr txBox="1"/>
          <p:nvPr>
            <p:ph idx="19" type="title"/>
          </p:nvPr>
        </p:nvSpPr>
        <p:spPr>
          <a:xfrm>
            <a:off x="3401750" y="4552825"/>
            <a:ext cx="28680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18" name="Google Shape;418;p30"/>
          <p:cNvSpPr txBox="1"/>
          <p:nvPr>
            <p:ph idx="20" type="title"/>
          </p:nvPr>
        </p:nvSpPr>
        <p:spPr>
          <a:xfrm>
            <a:off x="521625" y="4552825"/>
            <a:ext cx="28785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riorities">
  <p:cSld name="CUSTOM_5">
    <p:bg>
      <p:bgPr>
        <a:solidFill>
          <a:schemeClr val="lt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"/>
          <p:cNvSpPr txBox="1"/>
          <p:nvPr>
            <p:ph idx="1" type="body"/>
          </p:nvPr>
        </p:nvSpPr>
        <p:spPr>
          <a:xfrm>
            <a:off x="1043525" y="2532675"/>
            <a:ext cx="1958400" cy="10014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cxnSp>
        <p:nvCxnSpPr>
          <p:cNvPr id="421" name="Google Shape;421;p31"/>
          <p:cNvCxnSpPr/>
          <p:nvPr/>
        </p:nvCxnSpPr>
        <p:spPr>
          <a:xfrm>
            <a:off x="8622700" y="334950"/>
            <a:ext cx="0" cy="4805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2" name="Google Shape;422;p31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3" name="Google Shape;423;p31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4" name="Google Shape;424;p31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25" name="Google Shape;425;p3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6" name="Google Shape;426;p3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7" name="Google Shape;427;p3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8" name="Google Shape;428;p31"/>
          <p:cNvSpPr txBox="1"/>
          <p:nvPr>
            <p:ph type="title"/>
          </p:nvPr>
        </p:nvSpPr>
        <p:spPr>
          <a:xfrm>
            <a:off x="3003325" y="6152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29" name="Google Shape;429;p31"/>
          <p:cNvSpPr txBox="1"/>
          <p:nvPr>
            <p:ph idx="5" type="title"/>
          </p:nvPr>
        </p:nvSpPr>
        <p:spPr>
          <a:xfrm>
            <a:off x="3003325" y="9619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0" name="Google Shape;430;p31"/>
          <p:cNvSpPr txBox="1"/>
          <p:nvPr>
            <p:ph idx="6" type="title"/>
          </p:nvPr>
        </p:nvSpPr>
        <p:spPr>
          <a:xfrm>
            <a:off x="3003325" y="13108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1" name="Google Shape;431;p31"/>
          <p:cNvSpPr txBox="1"/>
          <p:nvPr>
            <p:ph idx="7" type="title"/>
          </p:nvPr>
        </p:nvSpPr>
        <p:spPr>
          <a:xfrm>
            <a:off x="3003325" y="38207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2" name="Google Shape;432;p31"/>
          <p:cNvSpPr txBox="1"/>
          <p:nvPr>
            <p:ph idx="8" type="title"/>
          </p:nvPr>
        </p:nvSpPr>
        <p:spPr>
          <a:xfrm>
            <a:off x="3003325" y="41675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3" name="Google Shape;433;p31"/>
          <p:cNvSpPr txBox="1"/>
          <p:nvPr>
            <p:ph idx="9" type="title"/>
          </p:nvPr>
        </p:nvSpPr>
        <p:spPr>
          <a:xfrm>
            <a:off x="3003325" y="45163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4" name="Google Shape;434;p31"/>
          <p:cNvSpPr txBox="1"/>
          <p:nvPr>
            <p:ph idx="13" type="title"/>
          </p:nvPr>
        </p:nvSpPr>
        <p:spPr>
          <a:xfrm>
            <a:off x="3003325" y="222626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5" name="Google Shape;435;p31"/>
          <p:cNvSpPr txBox="1"/>
          <p:nvPr>
            <p:ph idx="14" type="title"/>
          </p:nvPr>
        </p:nvSpPr>
        <p:spPr>
          <a:xfrm>
            <a:off x="3003325" y="257301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6" name="Google Shape;436;p31"/>
          <p:cNvSpPr txBox="1"/>
          <p:nvPr>
            <p:ph idx="15" type="title"/>
          </p:nvPr>
        </p:nvSpPr>
        <p:spPr>
          <a:xfrm>
            <a:off x="3003325" y="292186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7" name="Google Shape;437;p31"/>
          <p:cNvSpPr txBox="1"/>
          <p:nvPr>
            <p:ph idx="16" type="subTitle"/>
          </p:nvPr>
        </p:nvSpPr>
        <p:spPr>
          <a:xfrm>
            <a:off x="5824413" y="6130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8" name="Google Shape;438;p31"/>
          <p:cNvSpPr txBox="1"/>
          <p:nvPr>
            <p:ph idx="17" type="subTitle"/>
          </p:nvPr>
        </p:nvSpPr>
        <p:spPr>
          <a:xfrm>
            <a:off x="5824413" y="9619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9" name="Google Shape;439;p31"/>
          <p:cNvSpPr txBox="1"/>
          <p:nvPr>
            <p:ph idx="18" type="subTitle"/>
          </p:nvPr>
        </p:nvSpPr>
        <p:spPr>
          <a:xfrm>
            <a:off x="5824413" y="131077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0" name="Google Shape;440;p31"/>
          <p:cNvSpPr txBox="1"/>
          <p:nvPr>
            <p:ph idx="19" type="subTitle"/>
          </p:nvPr>
        </p:nvSpPr>
        <p:spPr>
          <a:xfrm>
            <a:off x="5824413" y="2225213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1" name="Google Shape;441;p31"/>
          <p:cNvSpPr txBox="1"/>
          <p:nvPr>
            <p:ph idx="20" type="subTitle"/>
          </p:nvPr>
        </p:nvSpPr>
        <p:spPr>
          <a:xfrm>
            <a:off x="5824413" y="2574113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2" name="Google Shape;442;p31"/>
          <p:cNvSpPr txBox="1"/>
          <p:nvPr>
            <p:ph idx="21" type="subTitle"/>
          </p:nvPr>
        </p:nvSpPr>
        <p:spPr>
          <a:xfrm>
            <a:off x="5824413" y="2922938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3" name="Google Shape;443;p31"/>
          <p:cNvSpPr txBox="1"/>
          <p:nvPr>
            <p:ph idx="22" type="subTitle"/>
          </p:nvPr>
        </p:nvSpPr>
        <p:spPr>
          <a:xfrm>
            <a:off x="5824413" y="381862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4" name="Google Shape;444;p31"/>
          <p:cNvSpPr txBox="1"/>
          <p:nvPr>
            <p:ph idx="23" type="subTitle"/>
          </p:nvPr>
        </p:nvSpPr>
        <p:spPr>
          <a:xfrm>
            <a:off x="5824413" y="416752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5" name="Google Shape;445;p31"/>
          <p:cNvSpPr txBox="1"/>
          <p:nvPr>
            <p:ph idx="24" type="subTitle"/>
          </p:nvPr>
        </p:nvSpPr>
        <p:spPr>
          <a:xfrm>
            <a:off x="5824413" y="45163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6" name="Google Shape;446;p31"/>
          <p:cNvSpPr txBox="1"/>
          <p:nvPr>
            <p:ph idx="25" type="title"/>
          </p:nvPr>
        </p:nvSpPr>
        <p:spPr>
          <a:xfrm>
            <a:off x="1045225" y="3545525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47" name="Google Shape;447;p31"/>
          <p:cNvSpPr txBox="1"/>
          <p:nvPr>
            <p:ph idx="26" type="body"/>
          </p:nvPr>
        </p:nvSpPr>
        <p:spPr>
          <a:xfrm>
            <a:off x="1043525" y="4174000"/>
            <a:ext cx="1958400" cy="9591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48" name="Google Shape;448;p31"/>
          <p:cNvSpPr txBox="1"/>
          <p:nvPr>
            <p:ph idx="27" type="title"/>
          </p:nvPr>
        </p:nvSpPr>
        <p:spPr>
          <a:xfrm>
            <a:off x="1045225" y="350525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49" name="Google Shape;449;p31"/>
          <p:cNvSpPr txBox="1"/>
          <p:nvPr>
            <p:ph idx="28" type="title"/>
          </p:nvPr>
        </p:nvSpPr>
        <p:spPr>
          <a:xfrm>
            <a:off x="1045225" y="1945600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50" name="Google Shape;450;p31"/>
          <p:cNvSpPr txBox="1"/>
          <p:nvPr>
            <p:ph idx="29" type="body"/>
          </p:nvPr>
        </p:nvSpPr>
        <p:spPr>
          <a:xfrm>
            <a:off x="1043513" y="962025"/>
            <a:ext cx="1958400" cy="9729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olutions">
  <p:cSld name="CUSTOM_6">
    <p:bg>
      <p:bgPr>
        <a:solidFill>
          <a:schemeClr val="lt2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2"/>
          <p:cNvSpPr txBox="1"/>
          <p:nvPr>
            <p:ph type="title"/>
          </p:nvPr>
        </p:nvSpPr>
        <p:spPr>
          <a:xfrm>
            <a:off x="5481500" y="3864550"/>
            <a:ext cx="4983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SemiBold"/>
              <a:buChar char="●"/>
              <a:defRPr sz="1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3" name="Google Shape;453;p32"/>
          <p:cNvSpPr txBox="1"/>
          <p:nvPr>
            <p:ph idx="2" type="title"/>
          </p:nvPr>
        </p:nvSpPr>
        <p:spPr>
          <a:xfrm>
            <a:off x="5481500" y="1309125"/>
            <a:ext cx="498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4" name="Google Shape;454;p32"/>
          <p:cNvSpPr txBox="1"/>
          <p:nvPr>
            <p:ph idx="3" type="title"/>
          </p:nvPr>
        </p:nvSpPr>
        <p:spPr>
          <a:xfrm>
            <a:off x="5481500" y="3224825"/>
            <a:ext cx="498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5" name="Google Shape;455;p32"/>
          <p:cNvSpPr txBox="1"/>
          <p:nvPr>
            <p:ph idx="4" type="title"/>
          </p:nvPr>
        </p:nvSpPr>
        <p:spPr>
          <a:xfrm>
            <a:off x="5481500" y="2596100"/>
            <a:ext cx="4983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6" name="Google Shape;456;p32"/>
          <p:cNvSpPr txBox="1"/>
          <p:nvPr>
            <p:ph idx="5" type="title"/>
          </p:nvPr>
        </p:nvSpPr>
        <p:spPr>
          <a:xfrm>
            <a:off x="5481500" y="1949300"/>
            <a:ext cx="498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7" name="Google Shape;457;p32"/>
          <p:cNvSpPr txBox="1"/>
          <p:nvPr>
            <p:ph idx="6" type="title"/>
          </p:nvPr>
        </p:nvSpPr>
        <p:spPr>
          <a:xfrm>
            <a:off x="5481475" y="4504275"/>
            <a:ext cx="4983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8" name="Google Shape;458;p32"/>
          <p:cNvSpPr txBox="1"/>
          <p:nvPr>
            <p:ph idx="1" type="body"/>
          </p:nvPr>
        </p:nvSpPr>
        <p:spPr>
          <a:xfrm>
            <a:off x="2187950" y="1307550"/>
            <a:ext cx="3181200" cy="128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59" name="Google Shape;459;p32"/>
          <p:cNvSpPr txBox="1"/>
          <p:nvPr>
            <p:ph idx="7" type="body"/>
          </p:nvPr>
        </p:nvSpPr>
        <p:spPr>
          <a:xfrm>
            <a:off x="2187950" y="3864550"/>
            <a:ext cx="3181200" cy="12792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60" name="Google Shape;460;p32"/>
          <p:cNvSpPr txBox="1"/>
          <p:nvPr>
            <p:ph idx="8" type="body"/>
          </p:nvPr>
        </p:nvSpPr>
        <p:spPr>
          <a:xfrm>
            <a:off x="2187950" y="2596100"/>
            <a:ext cx="3181200" cy="1268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461" name="Google Shape;461;p32"/>
          <p:cNvCxnSpPr/>
          <p:nvPr/>
        </p:nvCxnSpPr>
        <p:spPr>
          <a:xfrm rot="10800000">
            <a:off x="520175" y="1307575"/>
            <a:ext cx="8624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2" name="Google Shape;462;p32"/>
          <p:cNvSpPr txBox="1"/>
          <p:nvPr>
            <p:ph idx="9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63" name="Google Shape;463;p32"/>
          <p:cNvSpPr txBox="1"/>
          <p:nvPr>
            <p:ph idx="1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64" name="Google Shape;464;p32"/>
          <p:cNvSpPr txBox="1"/>
          <p:nvPr>
            <p:ph idx="1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cxnSp>
        <p:nvCxnSpPr>
          <p:cNvPr id="465" name="Google Shape;465;p3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6" name="Google Shape;466;p3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7" name="Google Shape;467;p3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32"/>
          <p:cNvSpPr txBox="1"/>
          <p:nvPr>
            <p:ph idx="15" type="title"/>
          </p:nvPr>
        </p:nvSpPr>
        <p:spPr>
          <a:xfrm flipH="1">
            <a:off x="521275" y="347825"/>
            <a:ext cx="6252600" cy="9726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69" name="Google Shape;469;p32"/>
          <p:cNvSpPr txBox="1"/>
          <p:nvPr>
            <p:ph idx="16" type="title"/>
          </p:nvPr>
        </p:nvSpPr>
        <p:spPr>
          <a:xfrm>
            <a:off x="521275" y="1307500"/>
            <a:ext cx="1666500" cy="12885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70" name="Google Shape;470;p32"/>
          <p:cNvSpPr txBox="1"/>
          <p:nvPr>
            <p:ph idx="17" type="title"/>
          </p:nvPr>
        </p:nvSpPr>
        <p:spPr>
          <a:xfrm>
            <a:off x="521275" y="2595800"/>
            <a:ext cx="1666500" cy="12687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71" name="Google Shape;471;p32"/>
          <p:cNvSpPr txBox="1"/>
          <p:nvPr>
            <p:ph idx="18" type="title"/>
          </p:nvPr>
        </p:nvSpPr>
        <p:spPr>
          <a:xfrm>
            <a:off x="521275" y="3866800"/>
            <a:ext cx="1666500" cy="12768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72" name="Google Shape;472;p32"/>
          <p:cNvSpPr txBox="1"/>
          <p:nvPr>
            <p:ph idx="19" type="subTitle"/>
          </p:nvPr>
        </p:nvSpPr>
        <p:spPr>
          <a:xfrm>
            <a:off x="6092100" y="1950763"/>
            <a:ext cx="29421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3" name="Google Shape;473;p32"/>
          <p:cNvSpPr txBox="1"/>
          <p:nvPr>
            <p:ph idx="20" type="subTitle"/>
          </p:nvPr>
        </p:nvSpPr>
        <p:spPr>
          <a:xfrm>
            <a:off x="6092100" y="2595825"/>
            <a:ext cx="29421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4" name="Google Shape;474;p32"/>
          <p:cNvSpPr txBox="1"/>
          <p:nvPr>
            <p:ph idx="21" type="subTitle"/>
          </p:nvPr>
        </p:nvSpPr>
        <p:spPr>
          <a:xfrm>
            <a:off x="6092100" y="3225925"/>
            <a:ext cx="29421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5" name="Google Shape;475;p32"/>
          <p:cNvSpPr txBox="1"/>
          <p:nvPr>
            <p:ph idx="22" type="subTitle"/>
          </p:nvPr>
        </p:nvSpPr>
        <p:spPr>
          <a:xfrm>
            <a:off x="6092100" y="3863525"/>
            <a:ext cx="29421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6" name="Google Shape;476;p32"/>
          <p:cNvSpPr txBox="1"/>
          <p:nvPr>
            <p:ph idx="23" type="subTitle"/>
          </p:nvPr>
        </p:nvSpPr>
        <p:spPr>
          <a:xfrm>
            <a:off x="6092100" y="4498790"/>
            <a:ext cx="29421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7" name="Google Shape;477;p32"/>
          <p:cNvSpPr txBox="1"/>
          <p:nvPr>
            <p:ph idx="24" type="subTitle"/>
          </p:nvPr>
        </p:nvSpPr>
        <p:spPr>
          <a:xfrm>
            <a:off x="6092100" y="1305550"/>
            <a:ext cx="29421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Milestones">
  <p:cSld name="CUSTOM_7">
    <p:bg>
      <p:bgPr>
        <a:solidFill>
          <a:schemeClr val="lt2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"/>
          <p:cNvSpPr txBox="1"/>
          <p:nvPr>
            <p:ph idx="1" type="body"/>
          </p:nvPr>
        </p:nvSpPr>
        <p:spPr>
          <a:xfrm>
            <a:off x="523425" y="3593825"/>
            <a:ext cx="17844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80" name="Google Shape;480;p33"/>
          <p:cNvSpPr txBox="1"/>
          <p:nvPr>
            <p:ph type="title"/>
          </p:nvPr>
        </p:nvSpPr>
        <p:spPr>
          <a:xfrm>
            <a:off x="521250" y="3244950"/>
            <a:ext cx="17865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81" name="Google Shape;481;p33"/>
          <p:cNvSpPr txBox="1"/>
          <p:nvPr>
            <p:ph idx="2" type="body"/>
          </p:nvPr>
        </p:nvSpPr>
        <p:spPr>
          <a:xfrm>
            <a:off x="2679589" y="3593825"/>
            <a:ext cx="19791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82" name="Google Shape;482;p33"/>
          <p:cNvSpPr txBox="1"/>
          <p:nvPr>
            <p:ph idx="3" type="title"/>
          </p:nvPr>
        </p:nvSpPr>
        <p:spPr>
          <a:xfrm>
            <a:off x="2677176" y="3244950"/>
            <a:ext cx="19815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83" name="Google Shape;483;p33"/>
          <p:cNvSpPr txBox="1"/>
          <p:nvPr>
            <p:ph idx="4" type="body"/>
          </p:nvPr>
        </p:nvSpPr>
        <p:spPr>
          <a:xfrm>
            <a:off x="4834747" y="3593825"/>
            <a:ext cx="17823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84" name="Google Shape;484;p33"/>
          <p:cNvSpPr txBox="1"/>
          <p:nvPr>
            <p:ph idx="5" type="title"/>
          </p:nvPr>
        </p:nvSpPr>
        <p:spPr>
          <a:xfrm>
            <a:off x="4832575" y="3244950"/>
            <a:ext cx="17844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85" name="Google Shape;485;p33"/>
          <p:cNvSpPr txBox="1"/>
          <p:nvPr>
            <p:ph idx="6" type="body"/>
          </p:nvPr>
        </p:nvSpPr>
        <p:spPr>
          <a:xfrm>
            <a:off x="6991393" y="3593825"/>
            <a:ext cx="17787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86" name="Google Shape;486;p33"/>
          <p:cNvSpPr txBox="1"/>
          <p:nvPr>
            <p:ph idx="7" type="title"/>
          </p:nvPr>
        </p:nvSpPr>
        <p:spPr>
          <a:xfrm>
            <a:off x="6989225" y="3244950"/>
            <a:ext cx="17808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87" name="Google Shape;487;p33"/>
          <p:cNvSpPr txBox="1"/>
          <p:nvPr>
            <p:ph idx="8" type="title"/>
          </p:nvPr>
        </p:nvSpPr>
        <p:spPr>
          <a:xfrm>
            <a:off x="1237363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88" name="Google Shape;488;p33"/>
          <p:cNvSpPr txBox="1"/>
          <p:nvPr>
            <p:ph idx="9" type="title"/>
          </p:nvPr>
        </p:nvSpPr>
        <p:spPr>
          <a:xfrm>
            <a:off x="1602388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33"/>
          <p:cNvSpPr txBox="1"/>
          <p:nvPr>
            <p:ph idx="13" type="title"/>
          </p:nvPr>
        </p:nvSpPr>
        <p:spPr>
          <a:xfrm>
            <a:off x="5914438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33"/>
          <p:cNvSpPr txBox="1"/>
          <p:nvPr>
            <p:ph idx="14" type="title"/>
          </p:nvPr>
        </p:nvSpPr>
        <p:spPr>
          <a:xfrm>
            <a:off x="52017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1" name="Google Shape;491;p33"/>
          <p:cNvSpPr txBox="1"/>
          <p:nvPr>
            <p:ph idx="15" type="title"/>
          </p:nvPr>
        </p:nvSpPr>
        <p:spPr>
          <a:xfrm>
            <a:off x="1953575" y="1756250"/>
            <a:ext cx="723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2" name="Google Shape;492;p33"/>
          <p:cNvSpPr txBox="1"/>
          <p:nvPr>
            <p:ph idx="16" type="title"/>
          </p:nvPr>
        </p:nvSpPr>
        <p:spPr>
          <a:xfrm>
            <a:off x="2677225" y="1756250"/>
            <a:ext cx="7095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3" name="Google Shape;493;p33"/>
          <p:cNvSpPr txBox="1"/>
          <p:nvPr>
            <p:ph idx="17" type="title"/>
          </p:nvPr>
        </p:nvSpPr>
        <p:spPr>
          <a:xfrm>
            <a:off x="338667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4" name="Google Shape;494;p33"/>
          <p:cNvSpPr txBox="1"/>
          <p:nvPr>
            <p:ph idx="18" type="title"/>
          </p:nvPr>
        </p:nvSpPr>
        <p:spPr>
          <a:xfrm>
            <a:off x="4833800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5" name="Google Shape;495;p33"/>
          <p:cNvSpPr txBox="1"/>
          <p:nvPr>
            <p:ph idx="19" type="title"/>
          </p:nvPr>
        </p:nvSpPr>
        <p:spPr>
          <a:xfrm>
            <a:off x="554992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6" name="Google Shape;496;p33"/>
          <p:cNvSpPr txBox="1"/>
          <p:nvPr>
            <p:ph idx="20" type="title"/>
          </p:nvPr>
        </p:nvSpPr>
        <p:spPr>
          <a:xfrm>
            <a:off x="6265650" y="1756250"/>
            <a:ext cx="723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7" name="Google Shape;497;p33"/>
          <p:cNvSpPr txBox="1"/>
          <p:nvPr>
            <p:ph idx="21" type="title"/>
          </p:nvPr>
        </p:nvSpPr>
        <p:spPr>
          <a:xfrm>
            <a:off x="6989250" y="1756250"/>
            <a:ext cx="710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8" name="Google Shape;498;p33"/>
          <p:cNvSpPr txBox="1"/>
          <p:nvPr>
            <p:ph idx="22" type="title"/>
          </p:nvPr>
        </p:nvSpPr>
        <p:spPr>
          <a:xfrm>
            <a:off x="769982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9" name="Google Shape;499;p33"/>
          <p:cNvSpPr txBox="1"/>
          <p:nvPr>
            <p:ph idx="23" type="title"/>
          </p:nvPr>
        </p:nvSpPr>
        <p:spPr>
          <a:xfrm>
            <a:off x="8416525" y="1756250"/>
            <a:ext cx="7284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00" name="Google Shape;500;p33"/>
          <p:cNvSpPr txBox="1"/>
          <p:nvPr>
            <p:ph idx="2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01" name="Google Shape;501;p33"/>
          <p:cNvSpPr txBox="1"/>
          <p:nvPr>
            <p:ph idx="25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502" name="Google Shape;502;p33"/>
          <p:cNvSpPr txBox="1"/>
          <p:nvPr>
            <p:ph idx="26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503" name="Google Shape;503;p3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4" name="Google Shape;504;p3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5" name="Google Shape;505;p3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6" name="Google Shape;506;p33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7" name="Google Shape;507;p33"/>
          <p:cNvSpPr txBox="1"/>
          <p:nvPr>
            <p:ph idx="2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08" name="Google Shape;508;p33"/>
          <p:cNvSpPr txBox="1"/>
          <p:nvPr>
            <p:ph idx="2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09" name="Google Shape;509;p33"/>
          <p:cNvSpPr txBox="1"/>
          <p:nvPr>
            <p:ph idx="29" type="title"/>
          </p:nvPr>
        </p:nvSpPr>
        <p:spPr>
          <a:xfrm>
            <a:off x="3760713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33"/>
          <p:cNvSpPr txBox="1"/>
          <p:nvPr>
            <p:ph idx="30" type="title"/>
          </p:nvPr>
        </p:nvSpPr>
        <p:spPr>
          <a:xfrm>
            <a:off x="4103475" y="1756250"/>
            <a:ext cx="7311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Milestones - ALT 2">
  <p:cSld name="CUSTOM_7_1">
    <p:bg>
      <p:bgPr>
        <a:solidFill>
          <a:schemeClr val="lt2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4"/>
          <p:cNvSpPr txBox="1"/>
          <p:nvPr>
            <p:ph type="title"/>
          </p:nvPr>
        </p:nvSpPr>
        <p:spPr>
          <a:xfrm>
            <a:off x="771873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3" name="Google Shape;513;p34"/>
          <p:cNvSpPr txBox="1"/>
          <p:nvPr>
            <p:ph idx="2" type="title"/>
          </p:nvPr>
        </p:nvSpPr>
        <p:spPr>
          <a:xfrm>
            <a:off x="8433150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4" name="Google Shape;514;p34"/>
          <p:cNvSpPr txBox="1"/>
          <p:nvPr>
            <p:ph idx="3" type="title"/>
          </p:nvPr>
        </p:nvSpPr>
        <p:spPr>
          <a:xfrm>
            <a:off x="4860825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5" name="Google Shape;515;p34"/>
          <p:cNvSpPr txBox="1"/>
          <p:nvPr>
            <p:ph idx="4" type="title"/>
          </p:nvPr>
        </p:nvSpPr>
        <p:spPr>
          <a:xfrm>
            <a:off x="557523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6" name="Google Shape;516;p34"/>
          <p:cNvSpPr txBox="1"/>
          <p:nvPr>
            <p:ph idx="5" type="title"/>
          </p:nvPr>
        </p:nvSpPr>
        <p:spPr>
          <a:xfrm>
            <a:off x="628968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7" name="Google Shape;517;p34"/>
          <p:cNvSpPr txBox="1"/>
          <p:nvPr>
            <p:ph idx="6" type="title"/>
          </p:nvPr>
        </p:nvSpPr>
        <p:spPr>
          <a:xfrm>
            <a:off x="7004100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8" name="Google Shape;518;p34"/>
          <p:cNvSpPr txBox="1"/>
          <p:nvPr>
            <p:ph idx="7" type="title"/>
          </p:nvPr>
        </p:nvSpPr>
        <p:spPr>
          <a:xfrm>
            <a:off x="2709475" y="1307850"/>
            <a:ext cx="806700" cy="4377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19" name="Google Shape;519;p34"/>
          <p:cNvSpPr txBox="1"/>
          <p:nvPr>
            <p:ph idx="8" type="title"/>
          </p:nvPr>
        </p:nvSpPr>
        <p:spPr>
          <a:xfrm>
            <a:off x="3516175" y="1307575"/>
            <a:ext cx="1344600" cy="4380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20" name="Google Shape;520;p3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1" name="Google Shape;521;p34"/>
          <p:cNvSpPr txBox="1"/>
          <p:nvPr>
            <p:ph idx="9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2" name="Google Shape;522;p34"/>
          <p:cNvSpPr txBox="1"/>
          <p:nvPr>
            <p:ph idx="13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523" name="Google Shape;523;p3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4" name="Google Shape;524;p3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5" name="Google Shape;525;p3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6" name="Google Shape;526;p34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7" name="Google Shape;527;p34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8" name="Google Shape;528;p34"/>
          <p:cNvSpPr/>
          <p:nvPr/>
        </p:nvSpPr>
        <p:spPr>
          <a:xfrm rot="-5400000">
            <a:off x="1615375" y="2839725"/>
            <a:ext cx="2994900" cy="8067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29" name="Google Shape;529;p34"/>
          <p:cNvSpPr/>
          <p:nvPr>
            <p:ph idx="16" type="pic"/>
          </p:nvPr>
        </p:nvSpPr>
        <p:spPr>
          <a:xfrm>
            <a:off x="287425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0" name="Google Shape;530;p34"/>
          <p:cNvSpPr txBox="1"/>
          <p:nvPr>
            <p:ph idx="17" type="title"/>
          </p:nvPr>
        </p:nvSpPr>
        <p:spPr>
          <a:xfrm>
            <a:off x="521250" y="17457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31" name="Google Shape;531;p34"/>
          <p:cNvSpPr txBox="1"/>
          <p:nvPr>
            <p:ph idx="18" type="title"/>
          </p:nvPr>
        </p:nvSpPr>
        <p:spPr>
          <a:xfrm>
            <a:off x="521250" y="20785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2" name="Google Shape;532;p34"/>
          <p:cNvSpPr txBox="1"/>
          <p:nvPr>
            <p:ph idx="19" type="title"/>
          </p:nvPr>
        </p:nvSpPr>
        <p:spPr>
          <a:xfrm>
            <a:off x="521250" y="241136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3" name="Google Shape;533;p34"/>
          <p:cNvSpPr txBox="1"/>
          <p:nvPr>
            <p:ph idx="20" type="title"/>
          </p:nvPr>
        </p:nvSpPr>
        <p:spPr>
          <a:xfrm>
            <a:off x="521250" y="274416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4" name="Google Shape;534;p34"/>
          <p:cNvSpPr txBox="1"/>
          <p:nvPr>
            <p:ph idx="21" type="title"/>
          </p:nvPr>
        </p:nvSpPr>
        <p:spPr>
          <a:xfrm>
            <a:off x="521250" y="30785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35" name="Google Shape;535;p34"/>
          <p:cNvSpPr txBox="1"/>
          <p:nvPr>
            <p:ph idx="22" type="title"/>
          </p:nvPr>
        </p:nvSpPr>
        <p:spPr>
          <a:xfrm>
            <a:off x="521250" y="340972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6" name="Google Shape;536;p34"/>
          <p:cNvSpPr txBox="1"/>
          <p:nvPr>
            <p:ph idx="23" type="title"/>
          </p:nvPr>
        </p:nvSpPr>
        <p:spPr>
          <a:xfrm>
            <a:off x="521250" y="374251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7" name="Google Shape;537;p34"/>
          <p:cNvSpPr txBox="1"/>
          <p:nvPr>
            <p:ph idx="24" type="title"/>
          </p:nvPr>
        </p:nvSpPr>
        <p:spPr>
          <a:xfrm>
            <a:off x="521250" y="407531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8" name="Google Shape;538;p34"/>
          <p:cNvSpPr txBox="1"/>
          <p:nvPr>
            <p:ph idx="25" type="title"/>
          </p:nvPr>
        </p:nvSpPr>
        <p:spPr>
          <a:xfrm>
            <a:off x="521250" y="440812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39" name="Google Shape;539;p34"/>
          <p:cNvSpPr/>
          <p:nvPr>
            <p:ph idx="26" type="pic"/>
          </p:nvPr>
        </p:nvSpPr>
        <p:spPr>
          <a:xfrm>
            <a:off x="314620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0" name="Google Shape;540;p34"/>
          <p:cNvSpPr/>
          <p:nvPr>
            <p:ph idx="27" type="pic"/>
          </p:nvPr>
        </p:nvSpPr>
        <p:spPr>
          <a:xfrm>
            <a:off x="287425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1" name="Google Shape;541;p34"/>
          <p:cNvSpPr/>
          <p:nvPr>
            <p:ph idx="28" type="pic"/>
          </p:nvPr>
        </p:nvSpPr>
        <p:spPr>
          <a:xfrm>
            <a:off x="314620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2" name="Google Shape;542;p34"/>
          <p:cNvSpPr/>
          <p:nvPr>
            <p:ph idx="29" type="pic"/>
          </p:nvPr>
        </p:nvSpPr>
        <p:spPr>
          <a:xfrm>
            <a:off x="2874250" y="24706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3" name="Google Shape;543;p34"/>
          <p:cNvSpPr/>
          <p:nvPr>
            <p:ph idx="30" type="pic"/>
          </p:nvPr>
        </p:nvSpPr>
        <p:spPr>
          <a:xfrm>
            <a:off x="2874250" y="27857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4" name="Google Shape;544;p34"/>
          <p:cNvSpPr/>
          <p:nvPr>
            <p:ph idx="31" type="pic"/>
          </p:nvPr>
        </p:nvSpPr>
        <p:spPr>
          <a:xfrm>
            <a:off x="287425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5" name="Google Shape;545;p34"/>
          <p:cNvSpPr/>
          <p:nvPr>
            <p:ph idx="32" type="pic"/>
          </p:nvPr>
        </p:nvSpPr>
        <p:spPr>
          <a:xfrm>
            <a:off x="314620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6" name="Google Shape;546;p34"/>
          <p:cNvSpPr/>
          <p:nvPr>
            <p:ph idx="33" type="pic"/>
          </p:nvPr>
        </p:nvSpPr>
        <p:spPr>
          <a:xfrm>
            <a:off x="2874250" y="3468663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7" name="Google Shape;547;p34"/>
          <p:cNvSpPr/>
          <p:nvPr>
            <p:ph idx="34" type="pic"/>
          </p:nvPr>
        </p:nvSpPr>
        <p:spPr>
          <a:xfrm>
            <a:off x="287425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8" name="Google Shape;548;p34"/>
          <p:cNvSpPr/>
          <p:nvPr>
            <p:ph idx="35" type="pic"/>
          </p:nvPr>
        </p:nvSpPr>
        <p:spPr>
          <a:xfrm>
            <a:off x="314620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9" name="Google Shape;549;p34"/>
          <p:cNvSpPr/>
          <p:nvPr>
            <p:ph idx="36" type="pic"/>
          </p:nvPr>
        </p:nvSpPr>
        <p:spPr>
          <a:xfrm>
            <a:off x="2874250" y="41340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0" name="Google Shape;550;p34"/>
          <p:cNvSpPr/>
          <p:nvPr>
            <p:ph idx="37" type="pic"/>
          </p:nvPr>
        </p:nvSpPr>
        <p:spPr>
          <a:xfrm>
            <a:off x="2874250" y="4471963"/>
            <a:ext cx="205200" cy="205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3">
  <p:cSld name="BLANK_1_1_1_1_1_1_1_1_1_1_1_2_1">
    <p:bg>
      <p:bgPr>
        <a:solidFill>
          <a:schemeClr val="dk2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5"/>
          <p:cNvSpPr txBox="1"/>
          <p:nvPr>
            <p:ph type="title"/>
          </p:nvPr>
        </p:nvSpPr>
        <p:spPr>
          <a:xfrm>
            <a:off x="29520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53" name="Google Shape;553;p35"/>
          <p:cNvSpPr txBox="1"/>
          <p:nvPr>
            <p:ph idx="2" type="title"/>
          </p:nvPr>
        </p:nvSpPr>
        <p:spPr>
          <a:xfrm>
            <a:off x="104265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54" name="Google Shape;554;p35"/>
          <p:cNvSpPr txBox="1"/>
          <p:nvPr>
            <p:ph idx="3" type="title"/>
          </p:nvPr>
        </p:nvSpPr>
        <p:spPr>
          <a:xfrm>
            <a:off x="48678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55" name="Google Shape;555;p35"/>
          <p:cNvSpPr txBox="1"/>
          <p:nvPr>
            <p:ph idx="4" type="title"/>
          </p:nvPr>
        </p:nvSpPr>
        <p:spPr>
          <a:xfrm>
            <a:off x="6772025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56" name="Google Shape;556;p35"/>
          <p:cNvSpPr txBox="1"/>
          <p:nvPr>
            <p:ph idx="1" type="subTitle"/>
          </p:nvPr>
        </p:nvSpPr>
        <p:spPr>
          <a:xfrm>
            <a:off x="295143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57" name="Google Shape;557;p35"/>
          <p:cNvSpPr txBox="1"/>
          <p:nvPr>
            <p:ph idx="5" type="body"/>
          </p:nvPr>
        </p:nvSpPr>
        <p:spPr>
          <a:xfrm>
            <a:off x="295365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8" name="Google Shape;558;p35"/>
          <p:cNvSpPr txBox="1"/>
          <p:nvPr>
            <p:ph idx="6" type="subTitle"/>
          </p:nvPr>
        </p:nvSpPr>
        <p:spPr>
          <a:xfrm>
            <a:off x="104208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59" name="Google Shape;559;p35"/>
          <p:cNvSpPr txBox="1"/>
          <p:nvPr>
            <p:ph idx="7" type="subTitle"/>
          </p:nvPr>
        </p:nvSpPr>
        <p:spPr>
          <a:xfrm>
            <a:off x="486723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60" name="Google Shape;560;p35"/>
          <p:cNvSpPr txBox="1"/>
          <p:nvPr>
            <p:ph idx="8" type="body"/>
          </p:nvPr>
        </p:nvSpPr>
        <p:spPr>
          <a:xfrm>
            <a:off x="104430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1" name="Google Shape;561;p35"/>
          <p:cNvSpPr txBox="1"/>
          <p:nvPr>
            <p:ph idx="9" type="body"/>
          </p:nvPr>
        </p:nvSpPr>
        <p:spPr>
          <a:xfrm>
            <a:off x="486945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2" name="Google Shape;562;p35"/>
          <p:cNvSpPr txBox="1"/>
          <p:nvPr>
            <p:ph idx="13" type="subTitle"/>
          </p:nvPr>
        </p:nvSpPr>
        <p:spPr>
          <a:xfrm>
            <a:off x="6771474" y="2726250"/>
            <a:ext cx="18468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63" name="Google Shape;563;p35"/>
          <p:cNvSpPr txBox="1"/>
          <p:nvPr>
            <p:ph idx="14" type="body"/>
          </p:nvPr>
        </p:nvSpPr>
        <p:spPr>
          <a:xfrm>
            <a:off x="6773613" y="3368600"/>
            <a:ext cx="18468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35"/>
          <p:cNvSpPr txBox="1"/>
          <p:nvPr>
            <p:ph idx="15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65" name="Google Shape;565;p35"/>
          <p:cNvSpPr txBox="1"/>
          <p:nvPr>
            <p:ph idx="16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35"/>
          <p:cNvSpPr txBox="1"/>
          <p:nvPr>
            <p:ph idx="17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7" name="Google Shape;567;p35"/>
          <p:cNvSpPr txBox="1"/>
          <p:nvPr>
            <p:ph idx="1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68" name="Google Shape;568;p3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9" name="Google Shape;569;p35"/>
          <p:cNvSpPr txBox="1"/>
          <p:nvPr>
            <p:ph idx="19" type="title"/>
          </p:nvPr>
        </p:nvSpPr>
        <p:spPr>
          <a:xfrm flipH="1">
            <a:off x="1046200" y="772500"/>
            <a:ext cx="57261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slide">
  <p:cSld name="CUSTOM_8">
    <p:bg>
      <p:bgPr>
        <a:solidFill>
          <a:schemeClr val="lt2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1" name="Google Shape;571;p36"/>
          <p:cNvCxnSpPr/>
          <p:nvPr/>
        </p:nvCxnSpPr>
        <p:spPr>
          <a:xfrm rot="10800000">
            <a:off x="1040500" y="3903425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36"/>
          <p:cNvSpPr txBox="1"/>
          <p:nvPr>
            <p:ph idx="1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73" name="Google Shape;573;p36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74" name="Google Shape;574;p36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575" name="Google Shape;575;p3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6" name="Google Shape;576;p3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7" name="Google Shape;577;p36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8" name="Google Shape;578;p3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9" name="Google Shape;579;p3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0" name="Google Shape;580;p36"/>
          <p:cNvSpPr txBox="1"/>
          <p:nvPr>
            <p:ph idx="4" type="body"/>
          </p:nvPr>
        </p:nvSpPr>
        <p:spPr>
          <a:xfrm>
            <a:off x="1821800" y="3903425"/>
            <a:ext cx="4167900" cy="779700"/>
          </a:xfrm>
          <a:prstGeom prst="rect">
            <a:avLst/>
          </a:prstGeom>
        </p:spPr>
        <p:txBody>
          <a:bodyPr anchorCtr="0" anchor="ctr" bIns="0" lIns="274300" spcFirstLastPara="1" rIns="182875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581" name="Google Shape;581;p36"/>
          <p:cNvCxnSpPr/>
          <p:nvPr/>
        </p:nvCxnSpPr>
        <p:spPr>
          <a:xfrm rot="10800000">
            <a:off x="1040500" y="4683125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2" name="Google Shape;582;p36"/>
          <p:cNvSpPr/>
          <p:nvPr>
            <p:ph idx="5" type="pic"/>
          </p:nvPr>
        </p:nvSpPr>
        <p:spPr>
          <a:xfrm>
            <a:off x="1046150" y="3907375"/>
            <a:ext cx="771600" cy="7716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36"/>
          <p:cNvSpPr txBox="1"/>
          <p:nvPr>
            <p:ph type="title"/>
          </p:nvPr>
        </p:nvSpPr>
        <p:spPr>
          <a:xfrm flipH="1">
            <a:off x="1046200" y="722375"/>
            <a:ext cx="57261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Font typeface="Gowun Batang"/>
              <a:buNone/>
              <a:defRPr sz="5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">
  <p:cSld name="BLANK_4">
    <p:bg>
      <p:bgPr>
        <a:solidFill>
          <a:schemeClr val="lt1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37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586" name="Google Shape;586;p37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7" name="Google Shape;587;p37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8" name="Google Shape;588;p37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9" name="Google Shape;589;p37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0" name="Google Shape;590;p37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1" name="Google Shape;591;p37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2" name="Google Shape;592;p37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93" name="Google Shape;593;p37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4" name="Google Shape;594;p37"/>
          <p:cNvSpPr txBox="1"/>
          <p:nvPr>
            <p:ph idx="1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1_1_1_1_1_1_1_1_1_1">
    <p:bg>
      <p:bgPr>
        <a:solidFill>
          <a:schemeClr val="lt2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38"/>
          <p:cNvGrpSpPr/>
          <p:nvPr/>
        </p:nvGrpSpPr>
        <p:grpSpPr>
          <a:xfrm rot="5400000">
            <a:off x="596065" y="4459673"/>
            <a:ext cx="369896" cy="333900"/>
            <a:chOff x="96076" y="654376"/>
            <a:chExt cx="369896" cy="333900"/>
          </a:xfrm>
        </p:grpSpPr>
        <p:cxnSp>
          <p:nvCxnSpPr>
            <p:cNvPr id="597" name="Google Shape;597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8" name="Google Shape;598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9" name="Google Shape;599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00" name="Google Shape;600;p38"/>
          <p:cNvGrpSpPr/>
          <p:nvPr/>
        </p:nvGrpSpPr>
        <p:grpSpPr>
          <a:xfrm rot="5400000">
            <a:off x="596065" y="3723173"/>
            <a:ext cx="369896" cy="333900"/>
            <a:chOff x="96076" y="654376"/>
            <a:chExt cx="369896" cy="333900"/>
          </a:xfrm>
        </p:grpSpPr>
        <p:cxnSp>
          <p:nvCxnSpPr>
            <p:cNvPr id="601" name="Google Shape;601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02" name="Google Shape;602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3" name="Google Shape;603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04" name="Google Shape;604;p38"/>
          <p:cNvGrpSpPr/>
          <p:nvPr/>
        </p:nvGrpSpPr>
        <p:grpSpPr>
          <a:xfrm rot="5400000">
            <a:off x="596065" y="2986673"/>
            <a:ext cx="369896" cy="333900"/>
            <a:chOff x="96076" y="654376"/>
            <a:chExt cx="369896" cy="333900"/>
          </a:xfrm>
        </p:grpSpPr>
        <p:cxnSp>
          <p:nvCxnSpPr>
            <p:cNvPr id="605" name="Google Shape;605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06" name="Google Shape;606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7" name="Google Shape;607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08" name="Google Shape;608;p38"/>
          <p:cNvGrpSpPr/>
          <p:nvPr/>
        </p:nvGrpSpPr>
        <p:grpSpPr>
          <a:xfrm rot="5400000">
            <a:off x="596065" y="2250173"/>
            <a:ext cx="369896" cy="333900"/>
            <a:chOff x="96076" y="654376"/>
            <a:chExt cx="369896" cy="333900"/>
          </a:xfrm>
        </p:grpSpPr>
        <p:cxnSp>
          <p:nvCxnSpPr>
            <p:cNvPr id="609" name="Google Shape;609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0" name="Google Shape;610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1" name="Google Shape;611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12" name="Google Shape;612;p38"/>
          <p:cNvGrpSpPr/>
          <p:nvPr/>
        </p:nvGrpSpPr>
        <p:grpSpPr>
          <a:xfrm rot="5400000">
            <a:off x="594827" y="1513673"/>
            <a:ext cx="369896" cy="333900"/>
            <a:chOff x="96076" y="654376"/>
            <a:chExt cx="369896" cy="333900"/>
          </a:xfrm>
        </p:grpSpPr>
        <p:cxnSp>
          <p:nvCxnSpPr>
            <p:cNvPr id="613" name="Google Shape;613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4" name="Google Shape;614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5" name="Google Shape;615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16" name="Google Shape;616;p38"/>
          <p:cNvGrpSpPr/>
          <p:nvPr/>
        </p:nvGrpSpPr>
        <p:grpSpPr>
          <a:xfrm rot="5400000">
            <a:off x="594827" y="777173"/>
            <a:ext cx="369896" cy="333900"/>
            <a:chOff x="96076" y="654376"/>
            <a:chExt cx="369896" cy="333900"/>
          </a:xfrm>
        </p:grpSpPr>
        <p:cxnSp>
          <p:nvCxnSpPr>
            <p:cNvPr id="617" name="Google Shape;617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8" name="Google Shape;618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9" name="Google Shape;619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620" name="Google Shape;620;p3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1" name="Google Shape;621;p3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2" name="Google Shape;622;p3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3" name="Google Shape;623;p3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4" name="Google Shape;624;p3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5" name="Google Shape;625;p38"/>
          <p:cNvSpPr txBox="1"/>
          <p:nvPr>
            <p:ph type="title"/>
          </p:nvPr>
        </p:nvSpPr>
        <p:spPr>
          <a:xfrm>
            <a:off x="1042100" y="334925"/>
            <a:ext cx="75765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626" name="Google Shape;626;p38"/>
          <p:cNvCxnSpPr/>
          <p:nvPr/>
        </p:nvCxnSpPr>
        <p:spPr>
          <a:xfrm>
            <a:off x="1045950" y="2053193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7" name="Google Shape;627;p38"/>
          <p:cNvCxnSpPr/>
          <p:nvPr/>
        </p:nvCxnSpPr>
        <p:spPr>
          <a:xfrm>
            <a:off x="1045950" y="2800742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8" name="Google Shape;628;p38"/>
          <p:cNvCxnSpPr/>
          <p:nvPr/>
        </p:nvCxnSpPr>
        <p:spPr>
          <a:xfrm>
            <a:off x="1045950" y="35424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9" name="Google Shape;629;p38"/>
          <p:cNvCxnSpPr/>
          <p:nvPr/>
        </p:nvCxnSpPr>
        <p:spPr>
          <a:xfrm>
            <a:off x="1045950" y="4297588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0" name="Google Shape;630;p38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1" name="Google Shape;631;p38"/>
          <p:cNvSpPr txBox="1"/>
          <p:nvPr>
            <p:ph idx="1" type="subTitle"/>
          </p:nvPr>
        </p:nvSpPr>
        <p:spPr>
          <a:xfrm>
            <a:off x="1042100" y="666250"/>
            <a:ext cx="75819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32" name="Google Shape;632;p38"/>
          <p:cNvSpPr txBox="1"/>
          <p:nvPr>
            <p:ph idx="2" type="subTitle"/>
          </p:nvPr>
        </p:nvSpPr>
        <p:spPr>
          <a:xfrm>
            <a:off x="1042100" y="1307575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33" name="Google Shape;633;p38"/>
          <p:cNvSpPr txBox="1"/>
          <p:nvPr>
            <p:ph idx="3" type="subTitle"/>
          </p:nvPr>
        </p:nvSpPr>
        <p:spPr>
          <a:xfrm>
            <a:off x="1042100" y="2052275"/>
            <a:ext cx="7581900" cy="74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34" name="Google Shape;634;p38"/>
          <p:cNvSpPr txBox="1"/>
          <p:nvPr>
            <p:ph idx="4" type="subTitle"/>
          </p:nvPr>
        </p:nvSpPr>
        <p:spPr>
          <a:xfrm>
            <a:off x="1042100" y="2801150"/>
            <a:ext cx="7581900" cy="741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35" name="Google Shape;635;p38"/>
          <p:cNvSpPr txBox="1"/>
          <p:nvPr>
            <p:ph idx="5" type="subTitle"/>
          </p:nvPr>
        </p:nvSpPr>
        <p:spPr>
          <a:xfrm>
            <a:off x="1042100" y="3542450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36" name="Google Shape;636;p38"/>
          <p:cNvSpPr txBox="1"/>
          <p:nvPr>
            <p:ph idx="6" type="subTitle"/>
          </p:nvPr>
        </p:nvSpPr>
        <p:spPr>
          <a:xfrm>
            <a:off x="1042100" y="4297650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BLANK_1_1_3">
    <p:bg>
      <p:bgPr>
        <a:solidFill>
          <a:schemeClr val="lt2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39"/>
          <p:cNvGrpSpPr/>
          <p:nvPr/>
        </p:nvGrpSpPr>
        <p:grpSpPr>
          <a:xfrm rot="5400000">
            <a:off x="593777" y="548798"/>
            <a:ext cx="369896" cy="333900"/>
            <a:chOff x="96076" y="654376"/>
            <a:chExt cx="369896" cy="333900"/>
          </a:xfrm>
        </p:grpSpPr>
        <p:cxnSp>
          <p:nvCxnSpPr>
            <p:cNvPr id="639" name="Google Shape;639;p3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40" name="Google Shape;640;p3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1" name="Google Shape;641;p3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42" name="Google Shape;642;p39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643" name="Google Shape;643;p3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4" name="Google Shape;644;p3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5" name="Google Shape;645;p3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6" name="Google Shape;646;p3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7" name="Google Shape;647;p3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8" name="Google Shape;648;p39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  <p:cxnSp>
        <p:nvCxnSpPr>
          <p:cNvPr id="649" name="Google Shape;649;p39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bg>
      <p:bgPr>
        <a:solidFill>
          <a:schemeClr val="lt2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0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652" name="Google Shape;652;p4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3" name="Google Shape;653;p4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4" name="Google Shape;654;p4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5" name="Google Shape;655;p4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p4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_6">
    <p:bg>
      <p:bgPr>
        <a:solidFill>
          <a:schemeClr val="lt2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1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659" name="Google Shape;659;p4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0" name="Google Shape;660;p4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1" name="Google Shape;661;p4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2" name="Google Shape;662;p4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3" name="Google Shape;663;p4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4" name="Google Shape;664;p41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65" name="Google Shape;665;p41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66" name="Google Shape;666;p41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3">
  <p:cSld name="BLANK_3">
    <p:bg>
      <p:bgPr>
        <a:solidFill>
          <a:schemeClr val="dk2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42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669" name="Google Shape;669;p42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0" name="Google Shape;670;p42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1" name="Google Shape;671;p42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2" name="Google Shape;672;p42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3" name="Google Shape;673;p42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4" name="Google Shape;674;p42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5" name="Google Shape;675;p42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76" name="Google Shape;676;p42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7" name="Google Shape;677;p42"/>
          <p:cNvSpPr txBox="1"/>
          <p:nvPr>
            <p:ph idx="1" type="subTitle"/>
          </p:nvPr>
        </p:nvSpPr>
        <p:spPr>
          <a:xfrm>
            <a:off x="521800" y="2782875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8" name="Google Shape;678;p42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9" name="Google Shape;679;p42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0" name="Google Shape;680;p42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6">
  <p:cSld name="BLANK_2">
    <p:bg>
      <p:bgPr>
        <a:solidFill>
          <a:schemeClr val="dk2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2" name="Google Shape;682;p43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3" name="Google Shape;683;p43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4" name="Google Shape;684;p43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5" name="Google Shape;685;p43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6" name="Google Shape;686;p43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7" name="Google Shape;687;p43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8" name="Google Shape;688;p43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9" name="Google Shape;689;p43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0" name="Google Shape;690;p43"/>
          <p:cNvSpPr txBox="1"/>
          <p:nvPr>
            <p:ph idx="1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4">
  <p:cSld name="BLANK_2_2">
    <p:bg>
      <p:bgPr>
        <a:solidFill>
          <a:schemeClr val="dk2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4"/>
          <p:cNvSpPr txBox="1"/>
          <p:nvPr>
            <p:ph idx="1" type="subTitle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3" name="Google Shape;693;p44"/>
          <p:cNvSpPr txBox="1"/>
          <p:nvPr>
            <p:ph idx="2" type="subTitle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4" name="Google Shape;694;p44"/>
          <p:cNvSpPr txBox="1"/>
          <p:nvPr>
            <p:ph idx="3" type="subTitle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95" name="Google Shape;695;p44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6" name="Google Shape;696;p44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7" name="Google Shape;697;p44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8" name="Google Shape;698;p44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9" name="Google Shape;699;p44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0" name="Google Shape;700;p44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1" name="Google Shape;701;p44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2" name="Google Shape;702;p44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3" name="Google Shape;703;p44"/>
          <p:cNvSpPr txBox="1"/>
          <p:nvPr>
            <p:ph idx="4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5">
  <p:cSld name="BLANK_2_1">
    <p:bg>
      <p:bgPr>
        <a:solidFill>
          <a:schemeClr val="lt1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5" name="Google Shape;705;p45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6" name="Google Shape;706;p45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7" name="Google Shape;707;p45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8" name="Google Shape;708;p45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9" name="Google Shape;709;p45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0" name="Google Shape;710;p45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1" name="Google Shape;711;p45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2" name="Google Shape;712;p45"/>
          <p:cNvSpPr txBox="1"/>
          <p:nvPr>
            <p:ph idx="1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ter"/>
              <a:buNone/>
              <a:defRPr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13" name="Google Shape;713;p45"/>
          <p:cNvSpPr txBox="1"/>
          <p:nvPr>
            <p:ph idx="2" type="subTitle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4" name="Google Shape;714;p45"/>
          <p:cNvSpPr txBox="1"/>
          <p:nvPr>
            <p:ph idx="3" type="subTitle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5" name="Google Shape;715;p45"/>
          <p:cNvSpPr txBox="1"/>
          <p:nvPr>
            <p:ph idx="4" type="subTitle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16" name="Google Shape;716;p45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 ALT">
  <p:cSld name="BLANK_1_5">
    <p:bg>
      <p:bgPr>
        <a:solidFill>
          <a:schemeClr val="lt1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6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9" name="Google Shape;719;p46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0" name="Google Shape;720;p46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1" name="Google Shape;721;p46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22" name="Google Shape;722;p4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3" name="Google Shape;723;p4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4" name="Google Shape;724;p4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5" name="Google Shape;725;p4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6" name="Google Shape;726;p46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Team Intro - ALT 2">
  <p:cSld name="BLANK_1_3">
    <p:bg>
      <p:bgPr>
        <a:solidFill>
          <a:schemeClr val="lt2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7"/>
          <p:cNvSpPr txBox="1"/>
          <p:nvPr>
            <p:ph idx="1" type="body"/>
          </p:nvPr>
        </p:nvSpPr>
        <p:spPr>
          <a:xfrm>
            <a:off x="4684025" y="3361000"/>
            <a:ext cx="20901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729" name="Google Shape;729;p47"/>
          <p:cNvSpPr txBox="1"/>
          <p:nvPr>
            <p:ph idx="2" type="body"/>
          </p:nvPr>
        </p:nvSpPr>
        <p:spPr>
          <a:xfrm>
            <a:off x="6774125" y="3361250"/>
            <a:ext cx="23706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730" name="Google Shape;730;p47"/>
          <p:cNvSpPr txBox="1"/>
          <p:nvPr>
            <p:ph idx="3" type="body"/>
          </p:nvPr>
        </p:nvSpPr>
        <p:spPr>
          <a:xfrm>
            <a:off x="2597175" y="3361000"/>
            <a:ext cx="20868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731" name="Google Shape;731;p47"/>
          <p:cNvSpPr txBox="1"/>
          <p:nvPr>
            <p:ph idx="4" type="body"/>
          </p:nvPr>
        </p:nvSpPr>
        <p:spPr>
          <a:xfrm>
            <a:off x="520425" y="3361000"/>
            <a:ext cx="20775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732" name="Google Shape;732;p47"/>
          <p:cNvSpPr/>
          <p:nvPr/>
        </p:nvSpPr>
        <p:spPr>
          <a:xfrm rot="-5400000">
            <a:off x="7573550" y="1789950"/>
            <a:ext cx="771000" cy="237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33" name="Google Shape;733;p47"/>
          <p:cNvSpPr/>
          <p:nvPr/>
        </p:nvSpPr>
        <p:spPr>
          <a:xfrm rot="-5400000">
            <a:off x="5343575" y="1930200"/>
            <a:ext cx="771000" cy="209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34" name="Google Shape;734;p47"/>
          <p:cNvSpPr/>
          <p:nvPr/>
        </p:nvSpPr>
        <p:spPr>
          <a:xfrm rot="-5400000">
            <a:off x="3255125" y="1931850"/>
            <a:ext cx="771000" cy="208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35" name="Google Shape;735;p47"/>
          <p:cNvSpPr/>
          <p:nvPr/>
        </p:nvSpPr>
        <p:spPr>
          <a:xfrm rot="-5400000">
            <a:off x="1173425" y="1936950"/>
            <a:ext cx="771000" cy="207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36" name="Google Shape;736;p47"/>
          <p:cNvSpPr txBox="1"/>
          <p:nvPr>
            <p:ph idx="5" type="subTitle"/>
          </p:nvPr>
        </p:nvSpPr>
        <p:spPr>
          <a:xfrm>
            <a:off x="520425" y="2589750"/>
            <a:ext cx="209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7" name="Google Shape;737;p47"/>
          <p:cNvSpPr txBox="1"/>
          <p:nvPr>
            <p:ph idx="6" type="subTitle"/>
          </p:nvPr>
        </p:nvSpPr>
        <p:spPr>
          <a:xfrm>
            <a:off x="2597225" y="2589750"/>
            <a:ext cx="20766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8" name="Google Shape;738;p47"/>
          <p:cNvSpPr txBox="1"/>
          <p:nvPr>
            <p:ph idx="7" type="subTitle"/>
          </p:nvPr>
        </p:nvSpPr>
        <p:spPr>
          <a:xfrm>
            <a:off x="4685675" y="2589750"/>
            <a:ext cx="209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9" name="Google Shape;739;p47"/>
          <p:cNvSpPr txBox="1"/>
          <p:nvPr>
            <p:ph idx="8" type="subTitle"/>
          </p:nvPr>
        </p:nvSpPr>
        <p:spPr>
          <a:xfrm>
            <a:off x="6773425" y="2589750"/>
            <a:ext cx="23706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40" name="Google Shape;740;p47"/>
          <p:cNvSpPr/>
          <p:nvPr>
            <p:ph idx="9" type="pic"/>
          </p:nvPr>
        </p:nvSpPr>
        <p:spPr>
          <a:xfrm>
            <a:off x="6773402" y="841675"/>
            <a:ext cx="23706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741" name="Google Shape;741;p47"/>
          <p:cNvSpPr/>
          <p:nvPr>
            <p:ph idx="13" type="pic"/>
          </p:nvPr>
        </p:nvSpPr>
        <p:spPr>
          <a:xfrm>
            <a:off x="4685838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742" name="Google Shape;742;p47"/>
          <p:cNvSpPr/>
          <p:nvPr>
            <p:ph idx="14" type="pic"/>
          </p:nvPr>
        </p:nvSpPr>
        <p:spPr>
          <a:xfrm>
            <a:off x="2597225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743" name="Google Shape;743;p47"/>
          <p:cNvSpPr/>
          <p:nvPr>
            <p:ph idx="15" type="pic"/>
          </p:nvPr>
        </p:nvSpPr>
        <p:spPr>
          <a:xfrm>
            <a:off x="520725" y="841675"/>
            <a:ext cx="2076600" cy="1748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44" name="Google Shape;744;p47"/>
          <p:cNvCxnSpPr/>
          <p:nvPr/>
        </p:nvCxnSpPr>
        <p:spPr>
          <a:xfrm>
            <a:off x="2598000" y="842050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5" name="Google Shape;745;p47"/>
          <p:cNvCxnSpPr/>
          <p:nvPr/>
        </p:nvCxnSpPr>
        <p:spPr>
          <a:xfrm>
            <a:off x="6773750" y="841675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6" name="Google Shape;746;p47"/>
          <p:cNvCxnSpPr/>
          <p:nvPr/>
        </p:nvCxnSpPr>
        <p:spPr>
          <a:xfrm>
            <a:off x="4684713" y="842026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7" name="Google Shape;747;p47"/>
          <p:cNvCxnSpPr/>
          <p:nvPr/>
        </p:nvCxnSpPr>
        <p:spPr>
          <a:xfrm rot="10800000">
            <a:off x="520800" y="33610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8" name="Google Shape;748;p47"/>
          <p:cNvCxnSpPr/>
          <p:nvPr/>
        </p:nvCxnSpPr>
        <p:spPr>
          <a:xfrm rot="10800000">
            <a:off x="520800" y="25904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9" name="Google Shape;749;p47"/>
          <p:cNvSpPr txBox="1"/>
          <p:nvPr>
            <p:ph idx="1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50" name="Google Shape;750;p47"/>
          <p:cNvSpPr txBox="1"/>
          <p:nvPr>
            <p:ph idx="1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51" name="Google Shape;751;p47"/>
          <p:cNvSpPr txBox="1"/>
          <p:nvPr>
            <p:ph idx="1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752" name="Google Shape;752;p4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3" name="Google Shape;753;p4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4" name="Google Shape;754;p4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5" name="Google Shape;755;p4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6" name="Google Shape;756;p47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7" name="Google Shape;757;p47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2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48"/>
          <p:cNvGrpSpPr/>
          <p:nvPr/>
        </p:nvGrpSpPr>
        <p:grpSpPr>
          <a:xfrm rot="5400000">
            <a:off x="593777" y="660623"/>
            <a:ext cx="369896" cy="333900"/>
            <a:chOff x="96076" y="654376"/>
            <a:chExt cx="369896" cy="333900"/>
          </a:xfrm>
        </p:grpSpPr>
        <p:cxnSp>
          <p:nvCxnSpPr>
            <p:cNvPr id="760" name="Google Shape;760;p4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1" name="Google Shape;761;p4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62" name="Google Shape;762;p4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63" name="Google Shape;763;p48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wun Batang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4" name="Google Shape;764;p48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65" name="Google Shape;765;p48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6" name="Google Shape;766;p48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7" name="Google Shape;767;p48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68" name="Google Shape;768;p4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9" name="Google Shape;769;p4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0" name="Google Shape;770;p4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1" name="Google Shape;771;p4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2" name="Google Shape;772;p4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3" name="Google Shape;773;p48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LANK_1_1_1">
    <p:bg>
      <p:bgPr>
        <a:solidFill>
          <a:schemeClr val="lt2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Google Shape;775;p49"/>
          <p:cNvGrpSpPr/>
          <p:nvPr/>
        </p:nvGrpSpPr>
        <p:grpSpPr>
          <a:xfrm rot="5400000">
            <a:off x="593777" y="654575"/>
            <a:ext cx="369896" cy="333900"/>
            <a:chOff x="96076" y="654376"/>
            <a:chExt cx="369896" cy="333900"/>
          </a:xfrm>
        </p:grpSpPr>
        <p:cxnSp>
          <p:nvCxnSpPr>
            <p:cNvPr id="776" name="Google Shape;776;p4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77" name="Google Shape;777;p4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78" name="Google Shape;778;p4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79" name="Google Shape;779;p49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0" name="Google Shape;780;p4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1" name="Google Shape;781;p4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2" name="Google Shape;782;p4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3" name="Google Shape;783;p4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4" name="Google Shape;784;p4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5" name="Google Shape;785;p49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49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87" name="Google Shape;787;p49"/>
          <p:cNvSpPr txBox="1"/>
          <p:nvPr>
            <p:ph idx="2" type="body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88" name="Google Shape;788;p49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_2">
    <p:bg>
      <p:bgPr>
        <a:solidFill>
          <a:schemeClr val="lt2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50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91" name="Google Shape;791;p5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2" name="Google Shape;792;p5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3" name="Google Shape;793;p5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94" name="Google Shape;794;p50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5" name="Google Shape;795;p5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6" name="Google Shape;796;p5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7" name="Google Shape;797;p5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8" name="Google Shape;798;p5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9" name="Google Shape;799;p5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0" name="Google Shape;800;p50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1" name="Google Shape;801;p50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sp>
        <p:nvSpPr>
          <p:cNvPr id="802" name="Google Shape;802;p50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03" name="Google Shape;803;p50"/>
          <p:cNvSpPr txBox="1"/>
          <p:nvPr>
            <p:ph idx="2" type="body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04" name="Google Shape;804;p50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05" name="Google Shape;805;p50"/>
          <p:cNvSpPr txBox="1"/>
          <p:nvPr>
            <p:ph idx="4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06" name="Google Shape;806;p50"/>
          <p:cNvSpPr txBox="1"/>
          <p:nvPr>
            <p:ph idx="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07" name="Google Shape;807;p50"/>
          <p:cNvSpPr txBox="1"/>
          <p:nvPr>
            <p:ph idx="6" type="title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8" name="Google Shape;808;p50"/>
          <p:cNvSpPr txBox="1"/>
          <p:nvPr>
            <p:ph idx="7" type="title"/>
          </p:nvPr>
        </p:nvSpPr>
        <p:spPr>
          <a:xfrm>
            <a:off x="501925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BLANK_1_1_1_1">
    <p:bg>
      <p:bgPr>
        <a:solidFill>
          <a:schemeClr val="lt2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" name="Google Shape;810;p51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11" name="Google Shape;811;p5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12" name="Google Shape;812;p51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13" name="Google Shape;813;p51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14" name="Google Shape;814;p51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15" name="Google Shape;815;p5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6" name="Google Shape;816;p5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7" name="Google Shape;817;p5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8" name="Google Shape;818;p5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9" name="Google Shape;819;p5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0" name="Google Shape;820;p51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_2">
    <p:bg>
      <p:bgPr>
        <a:solidFill>
          <a:schemeClr val="lt2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2" name="Google Shape;822;p52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23" name="Google Shape;823;p5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24" name="Google Shape;824;p52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5" name="Google Shape;825;p52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26" name="Google Shape;826;p52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27" name="Google Shape;827;p5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8" name="Google Shape;828;p5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9" name="Google Shape;829;p5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0" name="Google Shape;830;p5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1" name="Google Shape;831;p5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2" name="Google Shape;832;p52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3" name="Google Shape;833;p5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34" name="Google Shape;834;p52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35" name="Google Shape;835;p5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BLANK_1_1_1_1_1">
    <p:bg>
      <p:bgPr>
        <a:solidFill>
          <a:schemeClr val="lt2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53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38" name="Google Shape;838;p5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39" name="Google Shape;839;p5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40" name="Google Shape;840;p5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41" name="Google Shape;841;p53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42" name="Google Shape;842;p53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3" name="Google Shape;843;p5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4" name="Google Shape;844;p5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5" name="Google Shape;845;p53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6" name="Google Shape;846;p53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7" name="Google Shape;847;p53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8" name="Google Shape;848;p53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ALT 1">
  <p:cSld name="BLANK_1_1_1_1_1_2">
    <p:bg>
      <p:bgPr>
        <a:solidFill>
          <a:schemeClr val="lt2"/>
        </a:solid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" name="Google Shape;850;p54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51" name="Google Shape;851;p5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52" name="Google Shape;852;p5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3" name="Google Shape;853;p5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54" name="Google Shape;854;p54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55" name="Google Shape;855;p5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6" name="Google Shape;856;p5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7" name="Google Shape;857;p5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8" name="Google Shape;858;p5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9" name="Google Shape;859;p5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0" name="Google Shape;860;p54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1" name="Google Shape;861;p54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62" name="Google Shape;862;p54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63" name="Google Shape;863;p54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64" name="Google Shape;864;p54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65" name="Google Shape;865;p54"/>
          <p:cNvSpPr txBox="1"/>
          <p:nvPr>
            <p:ph idx="5" type="title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lt2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7" name="Google Shape;867;p55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8" name="Google Shape;868;p55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9" name="Google Shape;869;p55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0" name="Google Shape;870;p55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55"/>
          <p:cNvSpPr txBox="1"/>
          <p:nvPr>
            <p:ph type="title"/>
          </p:nvPr>
        </p:nvSpPr>
        <p:spPr>
          <a:xfrm>
            <a:off x="511600" y="1703125"/>
            <a:ext cx="8111100" cy="17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LANK_1_1_1_1_1_1_1_1_2_3">
    <p:bg>
      <p:bgPr>
        <a:solidFill>
          <a:schemeClr val="lt2"/>
        </a:soli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6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874" name="Google Shape;874;p5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5" name="Google Shape;875;p5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56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7" name="Google Shape;877;p5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8" name="Google Shape;878;p56"/>
          <p:cNvSpPr txBox="1"/>
          <p:nvPr>
            <p:ph idx="1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ALT 1">
  <p:cSld name="BLANK_1_1_1_1_1_1_1_1_2_3_1">
    <p:bg>
      <p:bgPr>
        <a:solidFill>
          <a:schemeClr val="lt2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7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881" name="Google Shape;881;p5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2" name="Google Shape;882;p5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3" name="Google Shape;883;p57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4" name="Google Shape;884;p5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5" name="Google Shape;885;p57"/>
          <p:cNvSpPr txBox="1"/>
          <p:nvPr>
            <p:ph idx="1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86" name="Google Shape;886;p57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7" name="Google Shape;887;p57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8" name="Google Shape;888;p57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Comment - Dark ALT">
  <p:cSld name="BLANK_1_1_1_1_1_1_1_1_2_2">
    <p:bg>
      <p:bgPr>
        <a:solidFill>
          <a:schemeClr val="dk2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8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91" name="Google Shape;891;p58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2" name="Google Shape;892;p58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3" name="Google Shape;893;p5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94" name="Google Shape;894;p5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5" name="Google Shape;895;p58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6" name="Google Shape;896;p5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7" name="Google Shape;897;p58"/>
          <p:cNvSpPr txBox="1"/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8" name="Google Shape;898;p58"/>
          <p:cNvSpPr txBox="1"/>
          <p:nvPr>
            <p:ph idx="4" type="subTitle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9" name="Google Shape;899;p58"/>
          <p:cNvSpPr txBox="1"/>
          <p:nvPr>
            <p:ph idx="5" type="body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900" name="Google Shape;900;p58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Dark ALT">
  <p:cSld name="BLANK_1_1_1_1_1_1_1_1_2_2_1">
    <p:bg>
      <p:bgPr>
        <a:solidFill>
          <a:schemeClr val="dk2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9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903" name="Google Shape;903;p59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4" name="Google Shape;904;p59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5" name="Google Shape;905;p59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06" name="Google Shape;906;p5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7" name="Google Shape;907;p59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8" name="Google Shape;908;p5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9" name="Google Shape;909;p59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0" name="Google Shape;910;p59"/>
          <p:cNvSpPr txBox="1"/>
          <p:nvPr>
            <p:ph idx="4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">
    <p:bg>
      <p:bgPr>
        <a:solidFill>
          <a:schemeClr val="lt2"/>
        </a:solidFill>
      </p:bgPr>
    </p:bg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2" name="Google Shape;912;p6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3" name="Google Shape;913;p6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4" name="Google Shape;914;p6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5" name="Google Shape;915;p6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6" name="Google Shape;916;p60"/>
          <p:cNvSpPr txBox="1"/>
          <p:nvPr>
            <p:ph idx="1" type="body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17" name="Google Shape;917;p60"/>
          <p:cNvSpPr txBox="1"/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ALT 1">
  <p:cSld name="BLANK_1_1_1_1_1_1_1_1_1_2">
    <p:bg>
      <p:bgPr>
        <a:solidFill>
          <a:schemeClr val="lt2"/>
        </a:solid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9" name="Google Shape;919;p6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0" name="Google Shape;920;p6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1" name="Google Shape;921;p6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2" name="Google Shape;922;p6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3" name="Google Shape;923;p61"/>
          <p:cNvSpPr txBox="1"/>
          <p:nvPr>
            <p:ph idx="1" type="body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24" name="Google Shape;924;p61"/>
          <p:cNvSpPr txBox="1"/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25" name="Google Shape;925;p61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26" name="Google Shape;926;p61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27" name="Google Shape;927;p61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28" name="Google Shape;928;p61"/>
          <p:cNvSpPr txBox="1"/>
          <p:nvPr>
            <p:ph idx="5" type="title"/>
          </p:nvPr>
        </p:nvSpPr>
        <p:spPr>
          <a:xfrm>
            <a:off x="5019300" y="91975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2">
  <p:cSld name="BLANK_1_1_1_1_1_1_1_1_1_1_2">
    <p:bg>
      <p:bgPr>
        <a:solidFill>
          <a:schemeClr val="lt2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62"/>
          <p:cNvSpPr/>
          <p:nvPr/>
        </p:nvSpPr>
        <p:spPr>
          <a:xfrm>
            <a:off x="3456825" y="841725"/>
            <a:ext cx="2763600" cy="430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931" name="Google Shape;931;p62"/>
          <p:cNvSpPr txBox="1"/>
          <p:nvPr>
            <p:ph idx="1" type="subTitle"/>
          </p:nvPr>
        </p:nvSpPr>
        <p:spPr>
          <a:xfrm>
            <a:off x="1035375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2" name="Google Shape;932;p62"/>
          <p:cNvSpPr txBox="1"/>
          <p:nvPr>
            <p:ph idx="2" type="subTitle"/>
          </p:nvPr>
        </p:nvSpPr>
        <p:spPr>
          <a:xfrm>
            <a:off x="6725775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3" name="Google Shape;933;p62"/>
          <p:cNvSpPr txBox="1"/>
          <p:nvPr>
            <p:ph idx="3" type="subTitle"/>
          </p:nvPr>
        </p:nvSpPr>
        <p:spPr>
          <a:xfrm>
            <a:off x="3887200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4" name="Google Shape;934;p62"/>
          <p:cNvSpPr txBox="1"/>
          <p:nvPr>
            <p:ph type="title"/>
          </p:nvPr>
        </p:nvSpPr>
        <p:spPr>
          <a:xfrm>
            <a:off x="2511550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35" name="Google Shape;935;p62"/>
          <p:cNvSpPr txBox="1"/>
          <p:nvPr>
            <p:ph idx="4" type="title"/>
          </p:nvPr>
        </p:nvSpPr>
        <p:spPr>
          <a:xfrm>
            <a:off x="8201950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36" name="Google Shape;936;p62"/>
          <p:cNvSpPr txBox="1"/>
          <p:nvPr>
            <p:ph idx="5" type="title"/>
          </p:nvPr>
        </p:nvSpPr>
        <p:spPr>
          <a:xfrm>
            <a:off x="117915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7" name="Google Shape;937;p62"/>
          <p:cNvSpPr txBox="1"/>
          <p:nvPr>
            <p:ph idx="6" type="title"/>
          </p:nvPr>
        </p:nvSpPr>
        <p:spPr>
          <a:xfrm>
            <a:off x="686955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8" name="Google Shape;938;p62"/>
          <p:cNvSpPr txBox="1"/>
          <p:nvPr>
            <p:ph idx="7" type="title"/>
          </p:nvPr>
        </p:nvSpPr>
        <p:spPr>
          <a:xfrm>
            <a:off x="490600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9" name="Google Shape;939;p62"/>
          <p:cNvSpPr txBox="1"/>
          <p:nvPr>
            <p:ph idx="8" type="title"/>
          </p:nvPr>
        </p:nvSpPr>
        <p:spPr>
          <a:xfrm>
            <a:off x="5363375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40" name="Google Shape;940;p62"/>
          <p:cNvSpPr txBox="1"/>
          <p:nvPr>
            <p:ph idx="9" type="body"/>
          </p:nvPr>
        </p:nvSpPr>
        <p:spPr>
          <a:xfrm>
            <a:off x="922250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41" name="Google Shape;941;p62"/>
          <p:cNvSpPr txBox="1"/>
          <p:nvPr>
            <p:ph idx="13" type="body"/>
          </p:nvPr>
        </p:nvSpPr>
        <p:spPr>
          <a:xfrm>
            <a:off x="6613213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42" name="Google Shape;942;p62"/>
          <p:cNvSpPr txBox="1"/>
          <p:nvPr>
            <p:ph idx="14" type="body"/>
          </p:nvPr>
        </p:nvSpPr>
        <p:spPr>
          <a:xfrm>
            <a:off x="3767726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43" name="Google Shape;943;p62"/>
          <p:cNvSpPr txBox="1"/>
          <p:nvPr>
            <p:ph idx="15" type="title"/>
          </p:nvPr>
        </p:nvSpPr>
        <p:spPr>
          <a:xfrm>
            <a:off x="922925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44" name="Google Shape;944;p62"/>
          <p:cNvCxnSpPr/>
          <p:nvPr/>
        </p:nvCxnSpPr>
        <p:spPr>
          <a:xfrm rot="10800000">
            <a:off x="1352947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5" name="Google Shape;945;p62"/>
          <p:cNvSpPr/>
          <p:nvPr/>
        </p:nvSpPr>
        <p:spPr>
          <a:xfrm>
            <a:off x="13494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46" name="Google Shape;946;p62"/>
          <p:cNvCxnSpPr/>
          <p:nvPr/>
        </p:nvCxnSpPr>
        <p:spPr>
          <a:xfrm rot="10800000">
            <a:off x="1035365" y="4439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7" name="Google Shape;947;p62"/>
          <p:cNvSpPr txBox="1"/>
          <p:nvPr>
            <p:ph idx="1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48" name="Google Shape;948;p62"/>
          <p:cNvSpPr txBox="1"/>
          <p:nvPr>
            <p:ph idx="1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49" name="Google Shape;949;p62"/>
          <p:cNvSpPr txBox="1"/>
          <p:nvPr>
            <p:ph idx="1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950" name="Google Shape;950;p6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1" name="Google Shape;951;p6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2" name="Google Shape;952;p6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3" name="Google Shape;953;p6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4" name="Google Shape;954;p6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5" name="Google Shape;955;p62"/>
          <p:cNvSpPr txBox="1"/>
          <p:nvPr>
            <p:ph idx="19" type="title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956" name="Google Shape;956;p62"/>
          <p:cNvCxnSpPr/>
          <p:nvPr/>
        </p:nvCxnSpPr>
        <p:spPr>
          <a:xfrm rot="10800000">
            <a:off x="7043347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7" name="Google Shape;957;p62"/>
          <p:cNvSpPr/>
          <p:nvPr/>
        </p:nvSpPr>
        <p:spPr>
          <a:xfrm>
            <a:off x="70398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58" name="Google Shape;958;p62"/>
          <p:cNvCxnSpPr/>
          <p:nvPr/>
        </p:nvCxnSpPr>
        <p:spPr>
          <a:xfrm rot="10800000">
            <a:off x="6725765" y="4439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9" name="Google Shape;959;p62"/>
          <p:cNvSpPr txBox="1"/>
          <p:nvPr>
            <p:ph idx="20" type="title"/>
          </p:nvPr>
        </p:nvSpPr>
        <p:spPr>
          <a:xfrm>
            <a:off x="6613888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60" name="Google Shape;960;p62"/>
          <p:cNvCxnSpPr/>
          <p:nvPr/>
        </p:nvCxnSpPr>
        <p:spPr>
          <a:xfrm rot="10800000">
            <a:off x="520800" y="22032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1" name="Google Shape;961;p62"/>
          <p:cNvSpPr txBox="1"/>
          <p:nvPr>
            <p:ph idx="21" type="title"/>
          </p:nvPr>
        </p:nvSpPr>
        <p:spPr>
          <a:xfrm>
            <a:off x="3768413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62" name="Google Shape;962;p62"/>
          <p:cNvCxnSpPr/>
          <p:nvPr/>
        </p:nvCxnSpPr>
        <p:spPr>
          <a:xfrm rot="10800000">
            <a:off x="4204772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3" name="Google Shape;963;p62"/>
          <p:cNvSpPr/>
          <p:nvPr/>
        </p:nvSpPr>
        <p:spPr>
          <a:xfrm>
            <a:off x="5076315" y="4383492"/>
            <a:ext cx="105900" cy="11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64" name="Google Shape;964;p62"/>
          <p:cNvCxnSpPr/>
          <p:nvPr/>
        </p:nvCxnSpPr>
        <p:spPr>
          <a:xfrm rot="10800000">
            <a:off x="3887050" y="4439000"/>
            <a:ext cx="121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5" name="Google Shape;965;p62"/>
          <p:cNvCxnSpPr/>
          <p:nvPr/>
        </p:nvCxnSpPr>
        <p:spPr>
          <a:xfrm rot="10800000">
            <a:off x="527025" y="38524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3">
  <p:cSld name="CUSTOM">
    <p:bg>
      <p:bgPr>
        <a:solidFill>
          <a:schemeClr val="lt1"/>
        </a:solid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63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968" name="Google Shape;968;p6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69" name="Google Shape;969;p6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70" name="Google Shape;970;p6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71" name="Google Shape;971;p63"/>
          <p:cNvSpPr txBox="1"/>
          <p:nvPr>
            <p:ph type="title"/>
          </p:nvPr>
        </p:nvSpPr>
        <p:spPr>
          <a:xfrm>
            <a:off x="4322575" y="1217450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72" name="Google Shape;972;p63"/>
          <p:cNvSpPr txBox="1"/>
          <p:nvPr>
            <p:ph idx="2" type="title"/>
          </p:nvPr>
        </p:nvSpPr>
        <p:spPr>
          <a:xfrm>
            <a:off x="1040875" y="1217450"/>
            <a:ext cx="3281700" cy="552000"/>
          </a:xfrm>
          <a:prstGeom prst="rect">
            <a:avLst/>
          </a:prstGeom>
        </p:spPr>
        <p:txBody>
          <a:bodyPr anchorCtr="0" anchor="b" bIns="91425" lIns="2743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73" name="Google Shape;973;p63"/>
          <p:cNvSpPr txBox="1"/>
          <p:nvPr>
            <p:ph idx="1" type="body"/>
          </p:nvPr>
        </p:nvSpPr>
        <p:spPr>
          <a:xfrm>
            <a:off x="1042100" y="1764975"/>
            <a:ext cx="3281700" cy="29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4" name="Google Shape;974;p63"/>
          <p:cNvSpPr txBox="1"/>
          <p:nvPr>
            <p:ph idx="3" type="subTitle"/>
          </p:nvPr>
        </p:nvSpPr>
        <p:spPr>
          <a:xfrm>
            <a:off x="1040400" y="334925"/>
            <a:ext cx="7582500" cy="335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75" name="Google Shape;975;p63"/>
          <p:cNvSpPr txBox="1"/>
          <p:nvPr>
            <p:ph idx="4" type="title"/>
          </p:nvPr>
        </p:nvSpPr>
        <p:spPr>
          <a:xfrm flipH="1">
            <a:off x="1046175" y="670000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6" name="Google Shape;976;p63"/>
          <p:cNvSpPr/>
          <p:nvPr/>
        </p:nvSpPr>
        <p:spPr>
          <a:xfrm>
            <a:off x="4324853" y="1916138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63"/>
          <p:cNvSpPr/>
          <p:nvPr/>
        </p:nvSpPr>
        <p:spPr>
          <a:xfrm>
            <a:off x="4324853" y="2613500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8" name="Google Shape;978;p63"/>
          <p:cNvCxnSpPr/>
          <p:nvPr/>
        </p:nvCxnSpPr>
        <p:spPr>
          <a:xfrm rot="10800000">
            <a:off x="4324673" y="156706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9" name="Google Shape;979;p63"/>
          <p:cNvCxnSpPr/>
          <p:nvPr/>
        </p:nvCxnSpPr>
        <p:spPr>
          <a:xfrm rot="10800000">
            <a:off x="4324066" y="191528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0" name="Google Shape;980;p63"/>
          <p:cNvCxnSpPr/>
          <p:nvPr/>
        </p:nvCxnSpPr>
        <p:spPr>
          <a:xfrm rot="10800000">
            <a:off x="4324066" y="226444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1" name="Google Shape;981;p63"/>
          <p:cNvCxnSpPr/>
          <p:nvPr/>
        </p:nvCxnSpPr>
        <p:spPr>
          <a:xfrm rot="10800000">
            <a:off x="4324066" y="261266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2" name="Google Shape;982;p63"/>
          <p:cNvCxnSpPr/>
          <p:nvPr/>
        </p:nvCxnSpPr>
        <p:spPr>
          <a:xfrm rot="10800000">
            <a:off x="4323597" y="296182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3" name="Google Shape;983;p63"/>
          <p:cNvCxnSpPr/>
          <p:nvPr/>
        </p:nvCxnSpPr>
        <p:spPr>
          <a:xfrm rot="10800000">
            <a:off x="4324048" y="331111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4" name="Google Shape;984;p63"/>
          <p:cNvCxnSpPr/>
          <p:nvPr/>
        </p:nvCxnSpPr>
        <p:spPr>
          <a:xfrm rot="10800000">
            <a:off x="4323441" y="365933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5" name="Google Shape;985;p63"/>
          <p:cNvCxnSpPr/>
          <p:nvPr/>
        </p:nvCxnSpPr>
        <p:spPr>
          <a:xfrm rot="10800000">
            <a:off x="4323441" y="400849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6" name="Google Shape;986;p63"/>
          <p:cNvCxnSpPr/>
          <p:nvPr/>
        </p:nvCxnSpPr>
        <p:spPr>
          <a:xfrm rot="10800000">
            <a:off x="4323441" y="435671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7" name="Google Shape;987;p63"/>
          <p:cNvCxnSpPr/>
          <p:nvPr/>
        </p:nvCxnSpPr>
        <p:spPr>
          <a:xfrm rot="10800000">
            <a:off x="4322972" y="470587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8" name="Google Shape;988;p63"/>
          <p:cNvSpPr txBox="1"/>
          <p:nvPr>
            <p:ph idx="5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9" name="Google Shape;989;p63"/>
          <p:cNvSpPr txBox="1"/>
          <p:nvPr>
            <p:ph idx="6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0" name="Google Shape;990;p63"/>
          <p:cNvSpPr txBox="1"/>
          <p:nvPr>
            <p:ph idx="7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91" name="Google Shape;991;p63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2" name="Google Shape;992;p6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3" name="Google Shape;993;p6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4" name="Google Shape;994;p63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5" name="Google Shape;995;p63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6" name="Google Shape;996;p63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7" name="Google Shape;997;p63"/>
          <p:cNvCxnSpPr/>
          <p:nvPr/>
        </p:nvCxnSpPr>
        <p:spPr>
          <a:xfrm>
            <a:off x="4322575" y="1217450"/>
            <a:ext cx="0" cy="3926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8" name="Google Shape;998;p63"/>
          <p:cNvCxnSpPr/>
          <p:nvPr/>
        </p:nvCxnSpPr>
        <p:spPr>
          <a:xfrm>
            <a:off x="8622700" y="334850"/>
            <a:ext cx="0" cy="4809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9" name="Google Shape;999;p63"/>
          <p:cNvSpPr txBox="1"/>
          <p:nvPr>
            <p:ph idx="8" type="title"/>
          </p:nvPr>
        </p:nvSpPr>
        <p:spPr>
          <a:xfrm>
            <a:off x="4322575" y="1566800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0" name="Google Shape;1000;p63"/>
          <p:cNvSpPr txBox="1"/>
          <p:nvPr>
            <p:ph idx="9" type="title"/>
          </p:nvPr>
        </p:nvSpPr>
        <p:spPr>
          <a:xfrm>
            <a:off x="4322575" y="1915625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1" name="Google Shape;1001;p63"/>
          <p:cNvSpPr txBox="1"/>
          <p:nvPr>
            <p:ph idx="13" type="title"/>
          </p:nvPr>
        </p:nvSpPr>
        <p:spPr>
          <a:xfrm>
            <a:off x="4322575" y="2264975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2" name="Google Shape;1002;p63"/>
          <p:cNvSpPr txBox="1"/>
          <p:nvPr>
            <p:ph idx="14" type="title"/>
          </p:nvPr>
        </p:nvSpPr>
        <p:spPr>
          <a:xfrm>
            <a:off x="4322575" y="2613638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3" name="Google Shape;1003;p63"/>
          <p:cNvSpPr txBox="1"/>
          <p:nvPr>
            <p:ph idx="15" type="title"/>
          </p:nvPr>
        </p:nvSpPr>
        <p:spPr>
          <a:xfrm>
            <a:off x="7084775" y="1217450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04" name="Google Shape;1004;p63"/>
          <p:cNvSpPr txBox="1"/>
          <p:nvPr>
            <p:ph idx="16" type="title"/>
          </p:nvPr>
        </p:nvSpPr>
        <p:spPr>
          <a:xfrm>
            <a:off x="7084775" y="1566800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05" name="Google Shape;1005;p63"/>
          <p:cNvSpPr txBox="1"/>
          <p:nvPr>
            <p:ph idx="17" type="title"/>
          </p:nvPr>
        </p:nvSpPr>
        <p:spPr>
          <a:xfrm>
            <a:off x="7084775" y="1915625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06" name="Google Shape;1006;p63"/>
          <p:cNvSpPr txBox="1"/>
          <p:nvPr>
            <p:ph idx="18" type="title"/>
          </p:nvPr>
        </p:nvSpPr>
        <p:spPr>
          <a:xfrm>
            <a:off x="7084775" y="2264975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07" name="Google Shape;1007;p63"/>
          <p:cNvSpPr txBox="1"/>
          <p:nvPr>
            <p:ph idx="19" type="title"/>
          </p:nvPr>
        </p:nvSpPr>
        <p:spPr>
          <a:xfrm>
            <a:off x="7084775" y="2613638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">
    <p:bg>
      <p:bgPr>
        <a:solidFill>
          <a:schemeClr val="lt2"/>
        </a:soli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Google Shape;1009;p64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1010" name="Google Shape;1010;p6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11" name="Google Shape;1011;p6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2" name="Google Shape;1012;p6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13" name="Google Shape;1013;p64"/>
          <p:cNvSpPr txBox="1"/>
          <p:nvPr>
            <p:ph idx="1" type="body"/>
          </p:nvPr>
        </p:nvSpPr>
        <p:spPr>
          <a:xfrm>
            <a:off x="1040725" y="1217500"/>
            <a:ext cx="3578100" cy="3652500"/>
          </a:xfrm>
          <a:prstGeom prst="rect">
            <a:avLst/>
          </a:prstGeom>
        </p:spPr>
        <p:txBody>
          <a:bodyPr anchorCtr="0" anchor="t" bIns="91425" lIns="274300" spcFirstLastPara="1" rIns="365750" wrap="square" tIns="36575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4" name="Google Shape;1014;p64"/>
          <p:cNvSpPr/>
          <p:nvPr/>
        </p:nvSpPr>
        <p:spPr>
          <a:xfrm>
            <a:off x="5019250" y="1217450"/>
            <a:ext cx="4124700" cy="394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015" name="Google Shape;1015;p64"/>
          <p:cNvCxnSpPr/>
          <p:nvPr/>
        </p:nvCxnSpPr>
        <p:spPr>
          <a:xfrm>
            <a:off x="5019250" y="1217450"/>
            <a:ext cx="0" cy="394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6" name="Google Shape;1016;p64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17" name="Google Shape;1017;p64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18" name="Google Shape;1018;p64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19" name="Google Shape;1019;p6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0" name="Google Shape;1020;p6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1" name="Google Shape;1021;p6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2" name="Google Shape;1022;p6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3" name="Google Shape;1023;p6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4" name="Google Shape;1024;p64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5" name="Google Shape;1025;p64"/>
          <p:cNvSpPr txBox="1"/>
          <p:nvPr>
            <p:ph type="title"/>
          </p:nvPr>
        </p:nvSpPr>
        <p:spPr>
          <a:xfrm flipH="1">
            <a:off x="1046175" y="67000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026" name="Google Shape;1026;p64"/>
          <p:cNvSpPr txBox="1"/>
          <p:nvPr>
            <p:ph idx="5" type="subTitle"/>
          </p:nvPr>
        </p:nvSpPr>
        <p:spPr>
          <a:xfrm>
            <a:off x="1045950" y="334925"/>
            <a:ext cx="7577100" cy="335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27" name="Google Shape;1027;p64"/>
          <p:cNvSpPr txBox="1"/>
          <p:nvPr>
            <p:ph idx="6" type="title"/>
          </p:nvPr>
        </p:nvSpPr>
        <p:spPr>
          <a:xfrm>
            <a:off x="5019250" y="2654100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1028" name="Google Shape;1028;p64"/>
          <p:cNvSpPr txBox="1"/>
          <p:nvPr>
            <p:ph idx="7" type="subTitle"/>
          </p:nvPr>
        </p:nvSpPr>
        <p:spPr>
          <a:xfrm>
            <a:off x="5019275" y="3466500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1029" name="Google Shape;1029;p64"/>
          <p:cNvSpPr txBox="1"/>
          <p:nvPr>
            <p:ph idx="8" type="title"/>
          </p:nvPr>
        </p:nvSpPr>
        <p:spPr>
          <a:xfrm>
            <a:off x="6959938" y="2654100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1030" name="Google Shape;1030;p64"/>
          <p:cNvSpPr txBox="1"/>
          <p:nvPr>
            <p:ph idx="9" type="subTitle"/>
          </p:nvPr>
        </p:nvSpPr>
        <p:spPr>
          <a:xfrm>
            <a:off x="6959963" y="3466500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1031" name="Google Shape;1031;p64"/>
          <p:cNvSpPr txBox="1"/>
          <p:nvPr>
            <p:ph idx="13" type="subTitle"/>
          </p:nvPr>
        </p:nvSpPr>
        <p:spPr>
          <a:xfrm>
            <a:off x="5019275" y="4642725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1032" name="Google Shape;1032;p64"/>
          <p:cNvSpPr txBox="1"/>
          <p:nvPr>
            <p:ph idx="14" type="title"/>
          </p:nvPr>
        </p:nvSpPr>
        <p:spPr>
          <a:xfrm>
            <a:off x="5019250" y="3830325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1033" name="Google Shape;1033;p64"/>
          <p:cNvSpPr txBox="1"/>
          <p:nvPr>
            <p:ph idx="15" type="title"/>
          </p:nvPr>
        </p:nvSpPr>
        <p:spPr>
          <a:xfrm>
            <a:off x="6959938" y="3830325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1034" name="Google Shape;1034;p64"/>
          <p:cNvSpPr txBox="1"/>
          <p:nvPr>
            <p:ph idx="16" type="subTitle"/>
          </p:nvPr>
        </p:nvSpPr>
        <p:spPr>
          <a:xfrm>
            <a:off x="6959963" y="4642725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1035" name="Google Shape;1035;p64"/>
          <p:cNvSpPr txBox="1"/>
          <p:nvPr>
            <p:ph idx="17" type="subTitle"/>
          </p:nvPr>
        </p:nvSpPr>
        <p:spPr>
          <a:xfrm>
            <a:off x="5019275" y="1217450"/>
            <a:ext cx="3603300" cy="678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ganizational Update - Employees highlight">
  <p:cSld name="CUSTOM_2">
    <p:bg>
      <p:bgPr>
        <a:solidFill>
          <a:schemeClr val="lt2"/>
        </a:solidFill>
      </p:bgPr>
    </p:bg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5"/>
          <p:cNvSpPr/>
          <p:nvPr>
            <p:ph idx="2" type="pic"/>
          </p:nvPr>
        </p:nvSpPr>
        <p:spPr>
          <a:xfrm>
            <a:off x="5212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038" name="Google Shape;1038;p65"/>
          <p:cNvSpPr/>
          <p:nvPr>
            <p:ph idx="3" type="pic"/>
          </p:nvPr>
        </p:nvSpPr>
        <p:spPr>
          <a:xfrm>
            <a:off x="33957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039" name="Google Shape;1039;p65"/>
          <p:cNvSpPr/>
          <p:nvPr>
            <p:ph idx="4" type="pic"/>
          </p:nvPr>
        </p:nvSpPr>
        <p:spPr>
          <a:xfrm>
            <a:off x="6269136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040" name="Google Shape;1040;p65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1" name="Google Shape;1041;p65"/>
          <p:cNvSpPr txBox="1"/>
          <p:nvPr>
            <p:ph idx="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2" name="Google Shape;1042;p65"/>
          <p:cNvSpPr txBox="1"/>
          <p:nvPr>
            <p:ph idx="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3" name="Google Shape;1043;p65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044" name="Google Shape;1044;p6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5" name="Google Shape;1045;p6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6" name="Google Shape;1046;p6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7" name="Google Shape;1047;p6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8" name="Google Shape;1048;p65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9" name="Google Shape;1049;p65"/>
          <p:cNvSpPr txBox="1"/>
          <p:nvPr>
            <p:ph idx="7" type="title"/>
          </p:nvPr>
        </p:nvSpPr>
        <p:spPr>
          <a:xfrm>
            <a:off x="526800" y="846475"/>
            <a:ext cx="28689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0" name="Google Shape;1050;p65"/>
          <p:cNvSpPr txBox="1"/>
          <p:nvPr>
            <p:ph idx="8" type="title"/>
          </p:nvPr>
        </p:nvSpPr>
        <p:spPr>
          <a:xfrm>
            <a:off x="3395769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1" name="Google Shape;1051;p65"/>
          <p:cNvSpPr txBox="1"/>
          <p:nvPr>
            <p:ph idx="9" type="title"/>
          </p:nvPr>
        </p:nvSpPr>
        <p:spPr>
          <a:xfrm>
            <a:off x="6269150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Project - Timeline ">
  <p:cSld name="CUSTOM_3">
    <p:bg>
      <p:bgPr>
        <a:solidFill>
          <a:schemeClr val="lt2"/>
        </a:solidFill>
      </p:bgPr>
    </p:bg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66"/>
          <p:cNvSpPr txBox="1"/>
          <p:nvPr>
            <p:ph type="title"/>
          </p:nvPr>
        </p:nvSpPr>
        <p:spPr>
          <a:xfrm>
            <a:off x="6995500" y="1307575"/>
            <a:ext cx="21483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4" name="Google Shape;1054;p66"/>
          <p:cNvSpPr txBox="1"/>
          <p:nvPr>
            <p:ph idx="2" type="title"/>
          </p:nvPr>
        </p:nvSpPr>
        <p:spPr>
          <a:xfrm>
            <a:off x="48390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5" name="Google Shape;1055;p66"/>
          <p:cNvSpPr txBox="1"/>
          <p:nvPr>
            <p:ph idx="3" type="title"/>
          </p:nvPr>
        </p:nvSpPr>
        <p:spPr>
          <a:xfrm>
            <a:off x="26835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6" name="Google Shape;1056;p66"/>
          <p:cNvSpPr txBox="1"/>
          <p:nvPr>
            <p:ph idx="4" type="title"/>
          </p:nvPr>
        </p:nvSpPr>
        <p:spPr>
          <a:xfrm>
            <a:off x="521350" y="1307575"/>
            <a:ext cx="21618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7" name="Google Shape;1057;p66"/>
          <p:cNvSpPr txBox="1"/>
          <p:nvPr>
            <p:ph idx="1" type="body"/>
          </p:nvPr>
        </p:nvSpPr>
        <p:spPr>
          <a:xfrm>
            <a:off x="6995400" y="2606275"/>
            <a:ext cx="21483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58" name="Google Shape;1058;p66"/>
          <p:cNvSpPr txBox="1"/>
          <p:nvPr>
            <p:ph idx="5" type="body"/>
          </p:nvPr>
        </p:nvSpPr>
        <p:spPr>
          <a:xfrm>
            <a:off x="4838950" y="2606275"/>
            <a:ext cx="21555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59" name="Google Shape;1059;p66"/>
          <p:cNvSpPr txBox="1"/>
          <p:nvPr>
            <p:ph idx="6" type="body"/>
          </p:nvPr>
        </p:nvSpPr>
        <p:spPr>
          <a:xfrm>
            <a:off x="2683450" y="2606275"/>
            <a:ext cx="21555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60" name="Google Shape;1060;p66"/>
          <p:cNvSpPr txBox="1"/>
          <p:nvPr>
            <p:ph idx="7" type="body"/>
          </p:nvPr>
        </p:nvSpPr>
        <p:spPr>
          <a:xfrm>
            <a:off x="521250" y="2606275"/>
            <a:ext cx="21618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cxnSp>
        <p:nvCxnSpPr>
          <p:cNvPr id="1061" name="Google Shape;1061;p66"/>
          <p:cNvCxnSpPr/>
          <p:nvPr/>
        </p:nvCxnSpPr>
        <p:spPr>
          <a:xfrm>
            <a:off x="483907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2" name="Google Shape;1062;p66"/>
          <p:cNvCxnSpPr/>
          <p:nvPr/>
        </p:nvCxnSpPr>
        <p:spPr>
          <a:xfrm>
            <a:off x="699502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3" name="Google Shape;1063;p66"/>
          <p:cNvCxnSpPr/>
          <p:nvPr/>
        </p:nvCxnSpPr>
        <p:spPr>
          <a:xfrm>
            <a:off x="268312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4" name="Google Shape;1064;p66"/>
          <p:cNvSpPr txBox="1"/>
          <p:nvPr>
            <p:ph idx="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65" name="Google Shape;1065;p66"/>
          <p:cNvSpPr txBox="1"/>
          <p:nvPr>
            <p:ph idx="9" type="title"/>
          </p:nvPr>
        </p:nvSpPr>
        <p:spPr>
          <a:xfrm flipH="1">
            <a:off x="521450" y="666257"/>
            <a:ext cx="81012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066" name="Google Shape;1066;p66"/>
          <p:cNvSpPr txBox="1"/>
          <p:nvPr>
            <p:ph idx="13" type="subTitle"/>
          </p:nvPr>
        </p:nvSpPr>
        <p:spPr>
          <a:xfrm>
            <a:off x="521250" y="334925"/>
            <a:ext cx="8101800" cy="3312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1067" name="Google Shape;1067;p6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8" name="Google Shape;1068;p6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9" name="Google Shape;1069;p6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0" name="Google Shape;1070;p6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1" name="Google Shape;1071;p66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2" name="Google Shape;1072;p66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73" name="Google Shape;1073;p66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1">
  <p:cSld name="BLANK_1_1_1_1_1_1_1_1_1_1_2_1">
    <p:bg>
      <p:bgPr>
        <a:solidFill>
          <a:schemeClr val="dk2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7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6" name="Google Shape;1076;p67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7" name="Google Shape;1077;p67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78" name="Google Shape;1078;p6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9" name="Google Shape;1079;p6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0" name="Google Shape;1080;p6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1" name="Google Shape;1081;p6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BLANK_1_1_1_1_1_1_1_1_1_1_2_1_1">
    <p:bg>
      <p:bgPr>
        <a:solidFill>
          <a:schemeClr val="lt2"/>
        </a:solidFill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3" name="Google Shape;1083;p6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4" name="Google Shape;1084;p6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5" name="Google Shape;1085;p6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6" name="Google Shape;1086;p6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BLANK_1_1_1_1_1_1_1_1_1_1_2_1_1_1">
    <p:bg>
      <p:bgPr>
        <a:solidFill>
          <a:schemeClr val="lt2"/>
        </a:soli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9"/>
          <p:cNvSpPr txBox="1"/>
          <p:nvPr>
            <p:ph idx="1" type="subTitle"/>
          </p:nvPr>
        </p:nvSpPr>
        <p:spPr>
          <a:xfrm>
            <a:off x="5208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89" name="Google Shape;1089;p69"/>
          <p:cNvSpPr txBox="1"/>
          <p:nvPr>
            <p:ph idx="2" type="subTitle"/>
          </p:nvPr>
        </p:nvSpPr>
        <p:spPr>
          <a:xfrm>
            <a:off x="408925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0" name="Google Shape;1090;p69"/>
          <p:cNvSpPr txBox="1"/>
          <p:nvPr>
            <p:ph idx="3" type="subTitle"/>
          </p:nvPr>
        </p:nvSpPr>
        <p:spPr>
          <a:xfrm>
            <a:off x="6773250" y="-175"/>
            <a:ext cx="1848900" cy="335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91" name="Google Shape;1091;p69"/>
          <p:cNvCxnSpPr/>
          <p:nvPr/>
        </p:nvCxnSpPr>
        <p:spPr>
          <a:xfrm>
            <a:off x="5208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2" name="Google Shape;1092;p69"/>
          <p:cNvCxnSpPr/>
          <p:nvPr/>
        </p:nvCxnSpPr>
        <p:spPr>
          <a:xfrm>
            <a:off x="52080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3" name="Google Shape;1093;p69"/>
          <p:cNvCxnSpPr/>
          <p:nvPr/>
        </p:nvCxnSpPr>
        <p:spPr>
          <a:xfrm>
            <a:off x="677330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4" name="Google Shape;1094;p69"/>
          <p:cNvCxnSpPr/>
          <p:nvPr/>
        </p:nvCxnSpPr>
        <p:spPr>
          <a:xfrm>
            <a:off x="862352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3">
  <p:cSld name="BLANK_1_1_1_1_1_1_1_1_1_1_2_2">
    <p:bg>
      <p:bgPr>
        <a:solidFill>
          <a:schemeClr val="lt2"/>
        </a:solidFill>
      </p:bgPr>
    </p:bg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7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7" name="Google Shape;1097;p70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8" name="Google Shape;1098;p7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99" name="Google Shape;1099;p7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0" name="Google Shape;1100;p7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1" name="Google Shape;1101;p7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2" name="Google Shape;1102;p7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3" name="Google Shape;1103;p7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4">
  <p:cSld name="BLANK_1_1_1_1_1_1_1_1_1_1_2_1_2">
    <p:bg>
      <p:bgPr>
        <a:solidFill>
          <a:schemeClr val="dk2"/>
        </a:soli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1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6" name="Google Shape;1106;p71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7" name="Google Shape;1107;p71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08" name="Google Shape;1108;p7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9" name="Google Shape;1109;p7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0" name="Google Shape;1110;p7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1" name="Google Shape;1111;p7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2" name="Google Shape;1112;p7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5">
  <p:cSld name="BLANK_1_1_1_1_1_1_1_1_1_1_2_1_1_2">
    <p:bg>
      <p:bgPr>
        <a:solidFill>
          <a:schemeClr val="lt1"/>
        </a:solidFill>
      </p:bgPr>
    </p:bg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7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5" name="Google Shape;1115;p72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6" name="Google Shape;1116;p7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17" name="Google Shape;1117;p7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8" name="Google Shape;1118;p7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9" name="Google Shape;1119;p7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0" name="Google Shape;1120;p7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1" name="Google Shape;1121;p7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BLANK_1_1_1_1_1_1_1_1_1_1_1_1">
    <p:bg>
      <p:bgPr>
        <a:solidFill>
          <a:schemeClr val="lt2"/>
        </a:solidFill>
      </p:bgPr>
    </p:bg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73"/>
          <p:cNvSpPr/>
          <p:nvPr>
            <p:ph idx="2" type="pic"/>
          </p:nvPr>
        </p:nvSpPr>
        <p:spPr>
          <a:xfrm>
            <a:off x="5548700" y="1196175"/>
            <a:ext cx="3073800" cy="33648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124" name="Google Shape;1124;p7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5" name="Google Shape;1125;p7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6" name="Google Shape;1126;p7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7" name="Google Shape;1127;p7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8" name="Google Shape;1128;p73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29" name="Google Shape;1129;p7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0" name="Google Shape;1130;p73"/>
          <p:cNvSpPr txBox="1"/>
          <p:nvPr>
            <p:ph idx="1" type="body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_2">
    <p:bg>
      <p:bgPr>
        <a:solidFill>
          <a:schemeClr val="lt2"/>
        </a:solidFill>
      </p:bgPr>
    </p:bg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74"/>
          <p:cNvSpPr/>
          <p:nvPr>
            <p:ph idx="2" type="pic"/>
          </p:nvPr>
        </p:nvSpPr>
        <p:spPr>
          <a:xfrm>
            <a:off x="5548700" y="1196175"/>
            <a:ext cx="3073800" cy="33648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133" name="Google Shape;1133;p7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4" name="Google Shape;1134;p7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5" name="Google Shape;1135;p7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6" name="Google Shape;1136;p7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7" name="Google Shape;1137;p74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38" name="Google Shape;1138;p7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9" name="Google Shape;1139;p74"/>
          <p:cNvSpPr txBox="1"/>
          <p:nvPr>
            <p:ph idx="1" type="body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40" name="Google Shape;1140;p74"/>
          <p:cNvSpPr txBox="1"/>
          <p:nvPr>
            <p:ph idx="3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41" name="Google Shape;1141;p74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42" name="Google Shape;1142;p74"/>
          <p:cNvSpPr txBox="1"/>
          <p:nvPr>
            <p:ph idx="5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BLANK_1_1_1_1_1_1_1_1_1_1_1_1_1">
    <p:bg>
      <p:bgPr>
        <a:solidFill>
          <a:schemeClr val="lt2"/>
        </a:solidFill>
      </p:bgPr>
    </p:bg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75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45" name="Google Shape;1145;p7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46" name="Google Shape;1146;p7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7" name="Google Shape;1147;p7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48" name="Google Shape;1148;p75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49" name="Google Shape;1149;p7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0" name="Google Shape;1150;p7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1" name="Google Shape;1151;p7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52" name="Google Shape;1152;p75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53" name="Google Shape;1153;p75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54" name="Google Shape;1154;p75"/>
          <p:cNvSpPr txBox="1"/>
          <p:nvPr>
            <p:ph idx="1" type="subTitle"/>
          </p:nvPr>
        </p:nvSpPr>
        <p:spPr>
          <a:xfrm>
            <a:off x="1042075" y="882450"/>
            <a:ext cx="1985100" cy="21333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55" name="Google Shape;1155;p75"/>
          <p:cNvSpPr txBox="1"/>
          <p:nvPr>
            <p:ph idx="2" type="subTitle"/>
          </p:nvPr>
        </p:nvSpPr>
        <p:spPr>
          <a:xfrm>
            <a:off x="1042100" y="3015800"/>
            <a:ext cx="1985100" cy="21333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cxnSp>
        <p:nvCxnSpPr>
          <p:cNvPr id="1156" name="Google Shape;1156;p75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7" name="Google Shape;1157;p7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8" name="Google Shape;1158;p75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9" name="Google Shape;1159;p75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0" name="Google Shape;1160;p75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1" name="Google Shape;1161;p75"/>
          <p:cNvSpPr txBox="1"/>
          <p:nvPr>
            <p:ph idx="3" type="body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62" name="Google Shape;1162;p75"/>
          <p:cNvSpPr txBox="1"/>
          <p:nvPr>
            <p:ph idx="4" type="body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63" name="Google Shape;1163;p75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64" name="Google Shape;1164;p75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1">
  <p:cSld name="BLANK_1_1_1_1_1_1_1_1_1_1_1_1_1_2">
    <p:bg>
      <p:bgPr>
        <a:solidFill>
          <a:schemeClr val="lt2"/>
        </a:solidFill>
      </p:bgPr>
    </p:bg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6" name="Google Shape;1166;p76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67" name="Google Shape;1167;p7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68" name="Google Shape;1168;p7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69" name="Google Shape;1169;p7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70" name="Google Shape;1170;p76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71" name="Google Shape;1171;p7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72" name="Google Shape;1172;p7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73" name="Google Shape;1173;p7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74" name="Google Shape;1174;p76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75" name="Google Shape;1175;p76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76" name="Google Shape;1176;p76"/>
          <p:cNvSpPr txBox="1"/>
          <p:nvPr>
            <p:ph type="title"/>
          </p:nvPr>
        </p:nvSpPr>
        <p:spPr>
          <a:xfrm>
            <a:off x="1042100" y="886425"/>
            <a:ext cx="1979400" cy="2133300"/>
          </a:xfrm>
          <a:prstGeom prst="rect">
            <a:avLst/>
          </a:prstGeom>
        </p:spPr>
        <p:txBody>
          <a:bodyPr anchorCtr="0" anchor="ctr" bIns="45700" lIns="274300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1177" name="Google Shape;1177;p76"/>
          <p:cNvSpPr txBox="1"/>
          <p:nvPr>
            <p:ph idx="2" type="title"/>
          </p:nvPr>
        </p:nvSpPr>
        <p:spPr>
          <a:xfrm>
            <a:off x="1042100" y="3023907"/>
            <a:ext cx="1985100" cy="2133300"/>
          </a:xfrm>
          <a:prstGeom prst="rect">
            <a:avLst/>
          </a:prstGeom>
        </p:spPr>
        <p:txBody>
          <a:bodyPr anchorCtr="0" anchor="ctr" bIns="45700" lIns="274300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1178" name="Google Shape;1178;p76"/>
          <p:cNvSpPr txBox="1"/>
          <p:nvPr>
            <p:ph idx="1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79" name="Google Shape;1179;p76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80" name="Google Shape;1180;p76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181" name="Google Shape;1181;p7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2" name="Google Shape;1182;p7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3" name="Google Shape;1183;p76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4" name="Google Shape;1184;p7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5" name="Google Shape;1185;p7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6" name="Google Shape;1186;p76"/>
          <p:cNvSpPr txBox="1"/>
          <p:nvPr>
            <p:ph idx="5" type="body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87" name="Google Shape;1187;p76"/>
          <p:cNvSpPr txBox="1"/>
          <p:nvPr>
            <p:ph idx="6" type="body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88" name="Google Shape;1188;p76"/>
          <p:cNvSpPr txBox="1"/>
          <p:nvPr>
            <p:ph idx="7"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89" name="Google Shape;1189;p76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BLANK_1_1_1_1_1_1_1_1_1_1_1_1_1_1">
    <p:bg>
      <p:bgPr>
        <a:solidFill>
          <a:schemeClr val="lt2"/>
        </a:solidFill>
      </p:bgPr>
    </p:bg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1" name="Google Shape;1191;p77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192" name="Google Shape;1192;p7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3" name="Google Shape;1193;p7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94" name="Google Shape;1194;p7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95" name="Google Shape;1195;p77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196" name="Google Shape;1196;p7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7" name="Google Shape;1197;p7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98" name="Google Shape;1198;p7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99" name="Google Shape;1199;p77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200" name="Google Shape;1200;p7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01" name="Google Shape;1201;p7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02" name="Google Shape;1202;p7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03" name="Google Shape;1203;p77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04" name="Google Shape;1204;p77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05" name="Google Shape;1205;p77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06" name="Google Shape;1206;p77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07" name="Google Shape;1207;p77"/>
          <p:cNvSpPr txBox="1"/>
          <p:nvPr>
            <p:ph idx="1" type="body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08" name="Google Shape;1208;p77"/>
          <p:cNvSpPr txBox="1"/>
          <p:nvPr>
            <p:ph idx="2" type="body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209" name="Google Shape;1209;p7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0" name="Google Shape;1210;p7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1" name="Google Shape;1211;p7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2" name="Google Shape;1212;p7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3" name="Google Shape;1213;p77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4" name="Google Shape;1214;p77"/>
          <p:cNvSpPr txBox="1"/>
          <p:nvPr>
            <p:ph idx="3" type="body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215" name="Google Shape;1215;p77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6" name="Google Shape;1216;p77"/>
          <p:cNvSpPr txBox="1"/>
          <p:nvPr>
            <p:ph idx="4" type="subTitle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17" name="Google Shape;1217;p77"/>
          <p:cNvSpPr txBox="1"/>
          <p:nvPr>
            <p:ph idx="5" type="subTitle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18" name="Google Shape;1218;p77"/>
          <p:cNvSpPr txBox="1"/>
          <p:nvPr>
            <p:ph idx="6" type="subTitle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bg>
      <p:bgPr>
        <a:solidFill>
          <a:schemeClr val="lt2"/>
        </a:solidFill>
      </p:bgPr>
    </p:bg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78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221" name="Google Shape;1221;p7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22" name="Google Shape;1222;p7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3" name="Google Shape;1223;p7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24" name="Google Shape;1224;p78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225" name="Google Shape;1225;p7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26" name="Google Shape;1226;p7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7" name="Google Shape;1227;p7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28" name="Google Shape;1228;p78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229" name="Google Shape;1229;p7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30" name="Google Shape;1230;p7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31" name="Google Shape;1231;p7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32" name="Google Shape;1232;p78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33" name="Google Shape;1233;p78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34" name="Google Shape;1234;p78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35" name="Google Shape;1235;p78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36" name="Google Shape;1236;p78"/>
          <p:cNvSpPr txBox="1"/>
          <p:nvPr>
            <p:ph idx="1" type="body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37" name="Google Shape;1237;p78"/>
          <p:cNvSpPr txBox="1"/>
          <p:nvPr>
            <p:ph idx="2" type="body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238" name="Google Shape;1238;p7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9" name="Google Shape;1239;p7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0" name="Google Shape;1240;p7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1" name="Google Shape;1241;p7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2" name="Google Shape;1242;p78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3" name="Google Shape;1243;p78"/>
          <p:cNvSpPr txBox="1"/>
          <p:nvPr>
            <p:ph idx="3" type="body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244" name="Google Shape;1244;p78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5" name="Google Shape;1245;p78"/>
          <p:cNvSpPr txBox="1"/>
          <p:nvPr>
            <p:ph idx="4" type="subTitle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6" name="Google Shape;1246;p78"/>
          <p:cNvSpPr txBox="1"/>
          <p:nvPr>
            <p:ph idx="5" type="subTitle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7" name="Google Shape;1247;p78"/>
          <p:cNvSpPr txBox="1"/>
          <p:nvPr>
            <p:ph idx="6" type="subTitle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8" name="Google Shape;1248;p78"/>
          <p:cNvSpPr txBox="1"/>
          <p:nvPr>
            <p:ph idx="7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49" name="Google Shape;1249;p78"/>
          <p:cNvSpPr txBox="1"/>
          <p:nvPr>
            <p:ph idx="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50" name="Google Shape;1250;p78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BLANK_1_1_1_1_1_1_1_1_1_1_1_1_1_1_1">
    <p:bg>
      <p:bgPr>
        <a:solidFill>
          <a:schemeClr val="lt2"/>
        </a:solidFill>
      </p:bgPr>
    </p:bg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79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253" name="Google Shape;1253;p7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4" name="Google Shape;1254;p7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5" name="Google Shape;1255;p7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56" name="Google Shape;1256;p79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257" name="Google Shape;1257;p7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8" name="Google Shape;1258;p7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9" name="Google Shape;1259;p7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60" name="Google Shape;1260;p79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261" name="Google Shape;1261;p7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62" name="Google Shape;1262;p7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63" name="Google Shape;1263;p7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64" name="Google Shape;1264;p79"/>
          <p:cNvSpPr txBox="1"/>
          <p:nvPr>
            <p:ph idx="1" type="body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5" name="Google Shape;1265;p79"/>
          <p:cNvSpPr txBox="1"/>
          <p:nvPr>
            <p:ph idx="2" type="body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6" name="Google Shape;1266;p79"/>
          <p:cNvSpPr txBox="1"/>
          <p:nvPr>
            <p:ph idx="3" type="body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7" name="Google Shape;1267;p79"/>
          <p:cNvSpPr txBox="1"/>
          <p:nvPr>
            <p:ph idx="4" type="body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8" name="Google Shape;1268;p79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1269" name="Google Shape;1269;p79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270" name="Google Shape;1270;p7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71" name="Google Shape;1271;p7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2" name="Google Shape;1272;p7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73" name="Google Shape;1273;p79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74" name="Google Shape;1274;p79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75" name="Google Shape;1275;p79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76" name="Google Shape;1276;p7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7" name="Google Shape;1277;p7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8" name="Google Shape;1278;p7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9" name="Google Shape;1279;p7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0" name="Google Shape;1280;p79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1" name="Google Shape;1281;p79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2" name="Google Shape;1282;p79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83" name="Google Shape;1283;p79"/>
          <p:cNvSpPr txBox="1"/>
          <p:nvPr>
            <p:ph idx="5" type="subTitle"/>
          </p:nvPr>
        </p:nvSpPr>
        <p:spPr>
          <a:xfrm>
            <a:off x="1042088" y="882450"/>
            <a:ext cx="1985100" cy="1067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84" name="Google Shape;1284;p79"/>
          <p:cNvSpPr txBox="1"/>
          <p:nvPr>
            <p:ph idx="6" type="subTitle"/>
          </p:nvPr>
        </p:nvSpPr>
        <p:spPr>
          <a:xfrm>
            <a:off x="1042088" y="1949550"/>
            <a:ext cx="1985100" cy="10632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85" name="Google Shape;1285;p79"/>
          <p:cNvSpPr txBox="1"/>
          <p:nvPr>
            <p:ph idx="7" type="subTitle"/>
          </p:nvPr>
        </p:nvSpPr>
        <p:spPr>
          <a:xfrm>
            <a:off x="1042088" y="3008275"/>
            <a:ext cx="1985100" cy="1073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86" name="Google Shape;1286;p79"/>
          <p:cNvSpPr txBox="1"/>
          <p:nvPr>
            <p:ph idx="8" type="subTitle"/>
          </p:nvPr>
        </p:nvSpPr>
        <p:spPr>
          <a:xfrm>
            <a:off x="1042088" y="4082950"/>
            <a:ext cx="1985100" cy="1060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2"/>
        </a:solidFill>
      </p:bgPr>
    </p:bg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8" name="Google Shape;1288;p80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289" name="Google Shape;1289;p8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90" name="Google Shape;1290;p8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1" name="Google Shape;1291;p8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92" name="Google Shape;1292;p80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293" name="Google Shape;1293;p8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94" name="Google Shape;1294;p8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5" name="Google Shape;1295;p8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96" name="Google Shape;1296;p80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297" name="Google Shape;1297;p8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98" name="Google Shape;1298;p8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9" name="Google Shape;1299;p8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300" name="Google Shape;1300;p80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301" name="Google Shape;1301;p8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02" name="Google Shape;1302;p8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03" name="Google Shape;1303;p8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04" name="Google Shape;1304;p80"/>
          <p:cNvSpPr txBox="1"/>
          <p:nvPr>
            <p:ph idx="1" type="body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05" name="Google Shape;1305;p80"/>
          <p:cNvSpPr txBox="1"/>
          <p:nvPr>
            <p:ph idx="2" type="body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06" name="Google Shape;1306;p80"/>
          <p:cNvSpPr txBox="1"/>
          <p:nvPr>
            <p:ph idx="3" type="body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07" name="Google Shape;1307;p80"/>
          <p:cNvSpPr txBox="1"/>
          <p:nvPr>
            <p:ph idx="4" type="body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08" name="Google Shape;1308;p80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09" name="Google Shape;1309;p80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10" name="Google Shape;1310;p80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11" name="Google Shape;1311;p80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12" name="Google Shape;1312;p8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3" name="Google Shape;1313;p8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4" name="Google Shape;1314;p8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5" name="Google Shape;1315;p8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6" name="Google Shape;1316;p80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7" name="Google Shape;1317;p80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8" name="Google Shape;1318;p80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319" name="Google Shape;1319;p80"/>
          <p:cNvSpPr txBox="1"/>
          <p:nvPr>
            <p:ph idx="5" type="subTitle"/>
          </p:nvPr>
        </p:nvSpPr>
        <p:spPr>
          <a:xfrm>
            <a:off x="1042100" y="882450"/>
            <a:ext cx="1985100" cy="1067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20" name="Google Shape;1320;p80"/>
          <p:cNvSpPr txBox="1"/>
          <p:nvPr>
            <p:ph idx="6" type="subTitle"/>
          </p:nvPr>
        </p:nvSpPr>
        <p:spPr>
          <a:xfrm>
            <a:off x="1042100" y="1949550"/>
            <a:ext cx="1985100" cy="10632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21" name="Google Shape;1321;p80"/>
          <p:cNvSpPr txBox="1"/>
          <p:nvPr>
            <p:ph idx="7" type="subTitle"/>
          </p:nvPr>
        </p:nvSpPr>
        <p:spPr>
          <a:xfrm>
            <a:off x="1042100" y="3008275"/>
            <a:ext cx="1985100" cy="1073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22" name="Google Shape;1322;p80"/>
          <p:cNvSpPr txBox="1"/>
          <p:nvPr>
            <p:ph idx="8" type="subTitle"/>
          </p:nvPr>
        </p:nvSpPr>
        <p:spPr>
          <a:xfrm>
            <a:off x="1042100" y="4082950"/>
            <a:ext cx="1985100" cy="1060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23" name="Google Shape;1323;p80"/>
          <p:cNvSpPr txBox="1"/>
          <p:nvPr>
            <p:ph idx="9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24" name="Google Shape;1324;p80"/>
          <p:cNvSpPr txBox="1"/>
          <p:nvPr>
            <p:ph idx="1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25" name="Google Shape;1325;p80"/>
          <p:cNvSpPr txBox="1"/>
          <p:nvPr>
            <p:ph idx="1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BLANK_1_1_1_1_1_1_1_1_1_1_1_1_1_1_1_1">
    <p:bg>
      <p:bgPr>
        <a:solidFill>
          <a:schemeClr val="lt2"/>
        </a:solidFill>
      </p:bgPr>
    </p:bg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81"/>
          <p:cNvSpPr/>
          <p:nvPr>
            <p:ph idx="2" type="pic"/>
          </p:nvPr>
        </p:nvSpPr>
        <p:spPr>
          <a:xfrm>
            <a:off x="1408925" y="1186475"/>
            <a:ext cx="6585900" cy="3497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28" name="Google Shape;1328;p81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29" name="Google Shape;1329;p8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0" name="Google Shape;1330;p8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1" name="Google Shape;1331;p8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2" name="Google Shape;1332;p8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3" name="Google Shape;1333;p8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BLANK_1_1_1_1_1_1_1_1_1_1_1_1_1_1_1_1_2">
    <p:bg>
      <p:bgPr>
        <a:solidFill>
          <a:schemeClr val="lt2"/>
        </a:solidFill>
      </p:bgPr>
    </p:bg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82"/>
          <p:cNvSpPr/>
          <p:nvPr>
            <p:ph idx="2" type="pic"/>
          </p:nvPr>
        </p:nvSpPr>
        <p:spPr>
          <a:xfrm>
            <a:off x="1408925" y="1186475"/>
            <a:ext cx="6585900" cy="3497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36" name="Google Shape;1336;p82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37" name="Google Shape;1337;p8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8" name="Google Shape;1338;p8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9" name="Google Shape;1339;p8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0" name="Google Shape;1340;p8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1" name="Google Shape;1341;p8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2" name="Google Shape;1342;p8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3" name="Google Shape;1343;p82"/>
          <p:cNvSpPr txBox="1"/>
          <p:nvPr>
            <p:ph idx="3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4" name="Google Shape;1344;p8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BLANK_1_1_1_1_1_1_1_1_1_1_1_1_1_1_1_1_1">
    <p:bg>
      <p:bgPr>
        <a:solidFill>
          <a:schemeClr val="lt2"/>
        </a:solidFill>
      </p:bgPr>
    </p:bg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3"/>
          <p:cNvSpPr/>
          <p:nvPr>
            <p:ph idx="2" type="pic"/>
          </p:nvPr>
        </p:nvSpPr>
        <p:spPr>
          <a:xfrm>
            <a:off x="779675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47" name="Google Shape;1347;p83"/>
          <p:cNvSpPr/>
          <p:nvPr>
            <p:ph idx="3" type="pic"/>
          </p:nvPr>
        </p:nvSpPr>
        <p:spPr>
          <a:xfrm>
            <a:off x="4798950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48" name="Google Shape;1348;p83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49" name="Google Shape;1349;p8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0" name="Google Shape;1350;p8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1" name="Google Shape;1351;p8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2" name="Google Shape;1352;p8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3" name="Google Shape;1353;p8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4" name="Google Shape;1354;p83"/>
          <p:cNvSpPr txBox="1"/>
          <p:nvPr>
            <p:ph idx="1" type="body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55" name="Google Shape;1355;p83"/>
          <p:cNvSpPr txBox="1"/>
          <p:nvPr>
            <p:ph idx="4" type="body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56" name="Google Shape;1356;p83"/>
          <p:cNvSpPr txBox="1"/>
          <p:nvPr>
            <p:ph idx="5" type="subTitle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57" name="Google Shape;1357;p83"/>
          <p:cNvSpPr txBox="1"/>
          <p:nvPr>
            <p:ph idx="6" type="subTitle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 - ALT 1">
  <p:cSld name="BLANK_1_1_1_1_1_1_1_1_1_1_1_1_1_1_1_1_1_2">
    <p:bg>
      <p:bgPr>
        <a:solidFill>
          <a:schemeClr val="lt2"/>
        </a:solidFill>
      </p:bgPr>
    </p:bg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8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60" name="Google Shape;1360;p84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61" name="Google Shape;1361;p8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62" name="Google Shape;1362;p84"/>
          <p:cNvSpPr/>
          <p:nvPr>
            <p:ph idx="4" type="pic"/>
          </p:nvPr>
        </p:nvSpPr>
        <p:spPr>
          <a:xfrm>
            <a:off x="779675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63" name="Google Shape;1363;p84"/>
          <p:cNvSpPr/>
          <p:nvPr>
            <p:ph idx="5" type="pic"/>
          </p:nvPr>
        </p:nvSpPr>
        <p:spPr>
          <a:xfrm>
            <a:off x="4798950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64" name="Google Shape;1364;p84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65" name="Google Shape;1365;p8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6" name="Google Shape;1366;p8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7" name="Google Shape;1367;p8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8" name="Google Shape;1368;p8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9" name="Google Shape;1369;p8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0" name="Google Shape;1370;p84"/>
          <p:cNvSpPr txBox="1"/>
          <p:nvPr>
            <p:ph idx="6" type="body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71" name="Google Shape;1371;p84"/>
          <p:cNvSpPr txBox="1"/>
          <p:nvPr>
            <p:ph idx="7" type="body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72" name="Google Shape;1372;p84"/>
          <p:cNvSpPr txBox="1"/>
          <p:nvPr>
            <p:ph idx="8" type="subTitle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73" name="Google Shape;1373;p84"/>
          <p:cNvSpPr txBox="1"/>
          <p:nvPr>
            <p:ph idx="9" type="subTitle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BLANK_1_1_1_1_1_1_1_1_1_1_1_1_1_1_1_1_1_1">
    <p:bg>
      <p:bgPr>
        <a:solidFill>
          <a:schemeClr val="lt2"/>
        </a:solidFill>
      </p:bgPr>
    </p:bg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5"/>
          <p:cNvSpPr/>
          <p:nvPr>
            <p:ph idx="2" type="pic"/>
          </p:nvPr>
        </p:nvSpPr>
        <p:spPr>
          <a:xfrm>
            <a:off x="779638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76" name="Google Shape;1376;p85"/>
          <p:cNvSpPr/>
          <p:nvPr>
            <p:ph idx="3" type="pic"/>
          </p:nvPr>
        </p:nvSpPr>
        <p:spPr>
          <a:xfrm>
            <a:off x="3487091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77" name="Google Shape;1377;p85"/>
          <p:cNvSpPr/>
          <p:nvPr>
            <p:ph idx="4" type="pic"/>
          </p:nvPr>
        </p:nvSpPr>
        <p:spPr>
          <a:xfrm>
            <a:off x="6194533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78" name="Google Shape;1378;p85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79" name="Google Shape;1379;p8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0" name="Google Shape;1380;p8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1" name="Google Shape;1381;p8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2" name="Google Shape;1382;p8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3" name="Google Shape;1383;p85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4" name="Google Shape;1384;p85"/>
          <p:cNvSpPr txBox="1"/>
          <p:nvPr>
            <p:ph idx="1" type="body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85" name="Google Shape;1385;p85"/>
          <p:cNvSpPr txBox="1"/>
          <p:nvPr>
            <p:ph idx="5" type="body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86" name="Google Shape;1386;p85"/>
          <p:cNvSpPr txBox="1"/>
          <p:nvPr>
            <p:ph idx="6" type="body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87" name="Google Shape;1387;p85"/>
          <p:cNvSpPr txBox="1"/>
          <p:nvPr>
            <p:ph idx="7" type="subTitle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88" name="Google Shape;1388;p85"/>
          <p:cNvSpPr txBox="1"/>
          <p:nvPr>
            <p:ph idx="8" type="subTitle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89" name="Google Shape;1389;p85"/>
          <p:cNvSpPr txBox="1"/>
          <p:nvPr>
            <p:ph idx="9" type="subTitle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bg>
      <p:bgPr>
        <a:solidFill>
          <a:schemeClr val="lt2"/>
        </a:solidFill>
      </p:bgPr>
    </p:bg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86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2" name="Google Shape;1392;p86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3" name="Google Shape;1393;p86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4" name="Google Shape;1394;p86"/>
          <p:cNvSpPr/>
          <p:nvPr>
            <p:ph idx="4" type="pic"/>
          </p:nvPr>
        </p:nvSpPr>
        <p:spPr>
          <a:xfrm>
            <a:off x="779638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95" name="Google Shape;1395;p86"/>
          <p:cNvSpPr/>
          <p:nvPr>
            <p:ph idx="5" type="pic"/>
          </p:nvPr>
        </p:nvSpPr>
        <p:spPr>
          <a:xfrm>
            <a:off x="3487091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96" name="Google Shape;1396;p86"/>
          <p:cNvSpPr/>
          <p:nvPr>
            <p:ph idx="6" type="pic"/>
          </p:nvPr>
        </p:nvSpPr>
        <p:spPr>
          <a:xfrm>
            <a:off x="6194533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97" name="Google Shape;1397;p86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98" name="Google Shape;1398;p8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9" name="Google Shape;1399;p8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0" name="Google Shape;1400;p8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1" name="Google Shape;1401;p8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2" name="Google Shape;1402;p86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3" name="Google Shape;1403;p86"/>
          <p:cNvSpPr txBox="1"/>
          <p:nvPr>
            <p:ph idx="7" type="body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404" name="Google Shape;1404;p86"/>
          <p:cNvSpPr txBox="1"/>
          <p:nvPr>
            <p:ph idx="8" type="body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405" name="Google Shape;1405;p86"/>
          <p:cNvSpPr txBox="1"/>
          <p:nvPr>
            <p:ph idx="9" type="body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406" name="Google Shape;1406;p86"/>
          <p:cNvSpPr txBox="1"/>
          <p:nvPr>
            <p:ph idx="13" type="subTitle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407" name="Google Shape;1407;p86"/>
          <p:cNvSpPr txBox="1"/>
          <p:nvPr>
            <p:ph idx="14" type="subTitle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408" name="Google Shape;1408;p86"/>
          <p:cNvSpPr txBox="1"/>
          <p:nvPr>
            <p:ph idx="15" type="subTitle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_1_1_1_1_1_1_1_1_1_1_1_1_1_1_1_1_1_1">
    <p:bg>
      <p:bgPr>
        <a:solidFill>
          <a:schemeClr val="lt2"/>
        </a:solidFill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87"/>
          <p:cNvSpPr/>
          <p:nvPr>
            <p:ph idx="2" type="pic"/>
          </p:nvPr>
        </p:nvSpPr>
        <p:spPr>
          <a:xfrm>
            <a:off x="1540250" y="1039100"/>
            <a:ext cx="6585900" cy="34005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11" name="Google Shape;1411;p8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2" name="Google Shape;1412;p8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3" name="Google Shape;1413;p8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4" name="Google Shape;1414;p8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 - ALT 1">
  <p:cSld name="BLANK_1_1_1_1_1_1_1_1_1_1_1_1_1_1_1_1_1_1_1_2">
    <p:bg>
      <p:bgPr>
        <a:solidFill>
          <a:schemeClr val="lt2"/>
        </a:solidFill>
      </p:bgPr>
    </p:bg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88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17" name="Google Shape;1417;p88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18" name="Google Shape;1418;p8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19" name="Google Shape;1419;p88"/>
          <p:cNvSpPr/>
          <p:nvPr>
            <p:ph idx="4" type="pic"/>
          </p:nvPr>
        </p:nvSpPr>
        <p:spPr>
          <a:xfrm>
            <a:off x="1540250" y="1039100"/>
            <a:ext cx="6585900" cy="34005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20" name="Google Shape;1420;p8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1" name="Google Shape;1421;p8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2" name="Google Shape;1422;p8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3" name="Google Shape;1423;p8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BLANK_1_1_1_1_1_1_1_1_1_1_1_1_1_1_1_1_1_1_1_1">
    <p:bg>
      <p:bgPr>
        <a:solidFill>
          <a:schemeClr val="lt2"/>
        </a:solidFill>
      </p:bgPr>
    </p:bg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89"/>
          <p:cNvSpPr/>
          <p:nvPr>
            <p:ph idx="2" type="pic"/>
          </p:nvPr>
        </p:nvSpPr>
        <p:spPr>
          <a:xfrm>
            <a:off x="1907087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26" name="Google Shape;1426;p89"/>
          <p:cNvSpPr/>
          <p:nvPr>
            <p:ph idx="3" type="pic"/>
          </p:nvPr>
        </p:nvSpPr>
        <p:spPr>
          <a:xfrm>
            <a:off x="3898886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27" name="Google Shape;1427;p89"/>
          <p:cNvSpPr/>
          <p:nvPr>
            <p:ph idx="4" type="pic"/>
          </p:nvPr>
        </p:nvSpPr>
        <p:spPr>
          <a:xfrm>
            <a:off x="5890685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28" name="Google Shape;1428;p89"/>
          <p:cNvSpPr/>
          <p:nvPr>
            <p:ph idx="5" type="pic"/>
          </p:nvPr>
        </p:nvSpPr>
        <p:spPr>
          <a:xfrm>
            <a:off x="1907087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29" name="Google Shape;1429;p89"/>
          <p:cNvSpPr/>
          <p:nvPr>
            <p:ph idx="6" type="pic"/>
          </p:nvPr>
        </p:nvSpPr>
        <p:spPr>
          <a:xfrm>
            <a:off x="3898886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0" name="Google Shape;1430;p89"/>
          <p:cNvSpPr/>
          <p:nvPr>
            <p:ph idx="7" type="pic"/>
          </p:nvPr>
        </p:nvSpPr>
        <p:spPr>
          <a:xfrm>
            <a:off x="5890685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1" name="Google Shape;1431;p89"/>
          <p:cNvSpPr/>
          <p:nvPr>
            <p:ph idx="8" type="pic"/>
          </p:nvPr>
        </p:nvSpPr>
        <p:spPr>
          <a:xfrm>
            <a:off x="1907087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2" name="Google Shape;1432;p89"/>
          <p:cNvSpPr/>
          <p:nvPr>
            <p:ph idx="9" type="pic"/>
          </p:nvPr>
        </p:nvSpPr>
        <p:spPr>
          <a:xfrm>
            <a:off x="3898886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3" name="Google Shape;1433;p89"/>
          <p:cNvSpPr/>
          <p:nvPr>
            <p:ph idx="13" type="pic"/>
          </p:nvPr>
        </p:nvSpPr>
        <p:spPr>
          <a:xfrm>
            <a:off x="5890685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34" name="Google Shape;1434;p8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5" name="Google Shape;1435;p8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6" name="Google Shape;1436;p8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7" name="Google Shape;1437;p8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8" name="Google Shape;1438;p89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439" name="Google Shape;1439;p89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 - ALT 1">
  <p:cSld name="BLANK_1_1_1_1_1_1_1_1_1_1_1_1_1_1_1_1_1_1_1_1_1">
    <p:bg>
      <p:bgPr>
        <a:solidFill>
          <a:schemeClr val="lt2"/>
        </a:solidFill>
      </p:bgPr>
    </p:bg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90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42" name="Google Shape;1442;p90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43" name="Google Shape;1443;p90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44" name="Google Shape;1444;p90"/>
          <p:cNvSpPr/>
          <p:nvPr>
            <p:ph idx="4" type="pic"/>
          </p:nvPr>
        </p:nvSpPr>
        <p:spPr>
          <a:xfrm>
            <a:off x="1907087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45" name="Google Shape;1445;p90"/>
          <p:cNvSpPr/>
          <p:nvPr>
            <p:ph idx="5" type="pic"/>
          </p:nvPr>
        </p:nvSpPr>
        <p:spPr>
          <a:xfrm>
            <a:off x="3898886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46" name="Google Shape;1446;p90"/>
          <p:cNvSpPr/>
          <p:nvPr>
            <p:ph idx="6" type="pic"/>
          </p:nvPr>
        </p:nvSpPr>
        <p:spPr>
          <a:xfrm>
            <a:off x="5890685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47" name="Google Shape;1447;p90"/>
          <p:cNvSpPr/>
          <p:nvPr>
            <p:ph idx="7" type="pic"/>
          </p:nvPr>
        </p:nvSpPr>
        <p:spPr>
          <a:xfrm>
            <a:off x="1907087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48" name="Google Shape;1448;p90"/>
          <p:cNvSpPr/>
          <p:nvPr>
            <p:ph idx="8" type="pic"/>
          </p:nvPr>
        </p:nvSpPr>
        <p:spPr>
          <a:xfrm>
            <a:off x="3898886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49" name="Google Shape;1449;p90"/>
          <p:cNvSpPr/>
          <p:nvPr>
            <p:ph idx="9" type="pic"/>
          </p:nvPr>
        </p:nvSpPr>
        <p:spPr>
          <a:xfrm>
            <a:off x="5890685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50" name="Google Shape;1450;p90"/>
          <p:cNvSpPr/>
          <p:nvPr>
            <p:ph idx="13" type="pic"/>
          </p:nvPr>
        </p:nvSpPr>
        <p:spPr>
          <a:xfrm>
            <a:off x="1907087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51" name="Google Shape;1451;p90"/>
          <p:cNvSpPr/>
          <p:nvPr>
            <p:ph idx="14" type="pic"/>
          </p:nvPr>
        </p:nvSpPr>
        <p:spPr>
          <a:xfrm>
            <a:off x="3898886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52" name="Google Shape;1452;p90"/>
          <p:cNvSpPr/>
          <p:nvPr>
            <p:ph idx="15" type="pic"/>
          </p:nvPr>
        </p:nvSpPr>
        <p:spPr>
          <a:xfrm>
            <a:off x="5890685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53" name="Google Shape;1453;p9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4" name="Google Shape;1454;p9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5" name="Google Shape;1455;p9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6" name="Google Shape;1456;p9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7" name="Google Shape;1457;p90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458" name="Google Shape;1458;p9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61" name="Google Shape;1461;p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9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4" name="Google Shape;1464;p9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65" name="Google Shape;1465;p9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80" Type="http://schemas.openxmlformats.org/officeDocument/2006/relationships/slideLayout" Target="../slideLayouts/slideLayout91.xml"/><Relationship Id="rId81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73" Type="http://schemas.openxmlformats.org/officeDocument/2006/relationships/slideLayout" Target="../slideLayouts/slideLayout84.xml"/><Relationship Id="rId72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42.xml"/><Relationship Id="rId75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41.xml"/><Relationship Id="rId74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44.xml"/><Relationship Id="rId77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43.xml"/><Relationship Id="rId76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46.xml"/><Relationship Id="rId79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45.xml"/><Relationship Id="rId78" Type="http://schemas.openxmlformats.org/officeDocument/2006/relationships/slideLayout" Target="../slideLayouts/slideLayout89.xml"/><Relationship Id="rId71" Type="http://schemas.openxmlformats.org/officeDocument/2006/relationships/slideLayout" Target="../slideLayouts/slideLayout82.xml"/><Relationship Id="rId70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62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31.xml"/><Relationship Id="rId64" Type="http://schemas.openxmlformats.org/officeDocument/2006/relationships/slideLayout" Target="../slideLayouts/slideLayout75.xml"/><Relationship Id="rId63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33.xml"/><Relationship Id="rId66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32.xml"/><Relationship Id="rId65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35.xml"/><Relationship Id="rId68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34.xml"/><Relationship Id="rId67" Type="http://schemas.openxmlformats.org/officeDocument/2006/relationships/slideLayout" Target="../slideLayouts/slideLayout78.xml"/><Relationship Id="rId60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69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5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25.xml"/><Relationship Id="rId5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2" r:id="rId64"/>
    <p:sldLayoutId id="2147483723" r:id="rId65"/>
    <p:sldLayoutId id="2147483724" r:id="rId66"/>
    <p:sldLayoutId id="2147483725" r:id="rId67"/>
    <p:sldLayoutId id="2147483726" r:id="rId68"/>
    <p:sldLayoutId id="2147483727" r:id="rId69"/>
    <p:sldLayoutId id="2147483728" r:id="rId70"/>
    <p:sldLayoutId id="2147483729" r:id="rId71"/>
    <p:sldLayoutId id="2147483730" r:id="rId72"/>
    <p:sldLayoutId id="2147483731" r:id="rId73"/>
    <p:sldLayoutId id="2147483732" r:id="rId74"/>
    <p:sldLayoutId id="2147483733" r:id="rId75"/>
    <p:sldLayoutId id="2147483734" r:id="rId76"/>
    <p:sldLayoutId id="2147483735" r:id="rId77"/>
    <p:sldLayoutId id="2147483736" r:id="rId78"/>
    <p:sldLayoutId id="2147483737" r:id="rId79"/>
    <p:sldLayoutId id="2147483738" r:id="rId8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search.nixos.or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94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30"/>
              <a:t>0 to Infra in 100 Days:</a:t>
            </a:r>
            <a:endParaRPr sz="503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30"/>
              <a:t>A Nix Speedrun</a:t>
            </a:r>
            <a:endParaRPr sz="5030"/>
          </a:p>
        </p:txBody>
      </p:sp>
      <p:sp>
        <p:nvSpPr>
          <p:cNvPr id="1472" name="Google Shape;1472;p94"/>
          <p:cNvSpPr txBox="1"/>
          <p:nvPr>
            <p:ph idx="1" type="subTitle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600"/>
              <a:t>adeci</a:t>
            </a:r>
            <a:endParaRPr sz="1600"/>
          </a:p>
        </p:txBody>
      </p:sp>
      <p:sp>
        <p:nvSpPr>
          <p:cNvPr id="1473" name="Google Shape;1473;p94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700"/>
              <a:t>Start using Nix without all the theory</a:t>
            </a:r>
            <a:endParaRPr sz="1700"/>
          </a:p>
        </p:txBody>
      </p:sp>
      <p:sp>
        <p:nvSpPr>
          <p:cNvPr id="1474" name="Google Shape;1474;p94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DEFCON 33</a:t>
            </a:r>
            <a:endParaRPr/>
          </a:p>
        </p:txBody>
      </p:sp>
      <p:sp>
        <p:nvSpPr>
          <p:cNvPr id="1475" name="Google Shape;1475;p94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2025</a:t>
            </a:r>
            <a:endParaRPr/>
          </a:p>
        </p:txBody>
      </p:sp>
      <p:pic>
        <p:nvPicPr>
          <p:cNvPr id="1476" name="Google Shape;1476;p94" title="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363" y="3687238"/>
            <a:ext cx="854675" cy="8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03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DEFCON 33</a:t>
            </a:r>
            <a:endParaRPr/>
          </a:p>
        </p:txBody>
      </p:sp>
      <p:sp>
        <p:nvSpPr>
          <p:cNvPr id="1578" name="Google Shape;1578;p103"/>
          <p:cNvSpPr txBox="1"/>
          <p:nvPr>
            <p:ph type="title"/>
          </p:nvPr>
        </p:nvSpPr>
        <p:spPr>
          <a:xfrm flipH="1">
            <a:off x="1046100" y="457200"/>
            <a:ext cx="7576500" cy="1344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950"/>
              <a:buNone/>
            </a:pPr>
            <a:r>
              <a:rPr b="1" lang="en" sz="3640"/>
              <a:t>Devshells and Direnv</a:t>
            </a:r>
            <a:endParaRPr b="1" sz="364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950"/>
              <a:buNone/>
            </a:pPr>
            <a:r>
              <a:rPr lang="en" sz="2840"/>
              <a:t>Your gateway drug!</a:t>
            </a:r>
            <a:endParaRPr sz="2840"/>
          </a:p>
        </p:txBody>
      </p:sp>
      <p:sp>
        <p:nvSpPr>
          <p:cNvPr id="1579" name="Google Shape;1579;p103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580" name="Google Shape;1580;p103"/>
          <p:cNvSpPr txBox="1"/>
          <p:nvPr/>
        </p:nvSpPr>
        <p:spPr>
          <a:xfrm>
            <a:off x="1046100" y="4015775"/>
            <a:ext cx="75765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directory is now a fully custom environment?</a:t>
            </a:r>
            <a:endParaRPr b="1"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81" name="Google Shape;158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825" y="1630325"/>
            <a:ext cx="306705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0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587" name="Google Shape;1587;p10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DEFCON 33</a:t>
            </a:r>
            <a:endParaRPr/>
          </a:p>
        </p:txBody>
      </p:sp>
      <p:sp>
        <p:nvSpPr>
          <p:cNvPr id="1588" name="Google Shape;1588;p104"/>
          <p:cNvSpPr txBox="1"/>
          <p:nvPr>
            <p:ph idx="18" type="subTitle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lecture speedrun time</a:t>
            </a:r>
            <a:endParaRPr sz="1500"/>
          </a:p>
        </p:txBody>
      </p:sp>
      <p:cxnSp>
        <p:nvCxnSpPr>
          <p:cNvPr id="1589" name="Google Shape;1589;p10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0" name="Google Shape;1590;p104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1" name="Google Shape;1591;p104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2" name="Google Shape;1592;p10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3" name="Google Shape;1593;p104"/>
          <p:cNvSpPr txBox="1"/>
          <p:nvPr>
            <p:ph type="title"/>
          </p:nvPr>
        </p:nvSpPr>
        <p:spPr>
          <a:xfrm flipH="1">
            <a:off x="1302900" y="624775"/>
            <a:ext cx="7584600" cy="682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37500"/>
              <a:buNone/>
            </a:pPr>
            <a:r>
              <a:rPr lang="en" sz="4000"/>
              <a:t>Ok, how does this actually work?</a:t>
            </a:r>
            <a:endParaRPr sz="4000"/>
          </a:p>
        </p:txBody>
      </p:sp>
      <p:sp>
        <p:nvSpPr>
          <p:cNvPr id="1594" name="Google Shape;1594;p104"/>
          <p:cNvSpPr txBox="1"/>
          <p:nvPr/>
        </p:nvSpPr>
        <p:spPr>
          <a:xfrm>
            <a:off x="1761338" y="1947725"/>
            <a:ext cx="6515100" cy="21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Char char="●"/>
            </a:pPr>
            <a:r>
              <a:rPr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derivations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Char char="●"/>
            </a:pPr>
            <a:r>
              <a:rPr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/nix/store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Char char="●"/>
            </a:pPr>
            <a:r>
              <a:rPr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nixpkgs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Char char="●"/>
            </a:pPr>
            <a:r>
              <a:rPr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flakes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95" name="Google Shape;159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127" y="1855050"/>
            <a:ext cx="3803824" cy="21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05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601" name="Google Shape;1601;p10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DEFCON 33</a:t>
            </a:r>
            <a:endParaRPr/>
          </a:p>
        </p:txBody>
      </p:sp>
      <p:sp>
        <p:nvSpPr>
          <p:cNvPr id="1602" name="Google Shape;1602;p105"/>
          <p:cNvSpPr txBox="1"/>
          <p:nvPr>
            <p:ph idx="18" type="subTitle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how stuff gets built</a:t>
            </a:r>
            <a:endParaRPr sz="1500"/>
          </a:p>
        </p:txBody>
      </p:sp>
      <p:cxnSp>
        <p:nvCxnSpPr>
          <p:cNvPr id="1603" name="Google Shape;1603;p10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4" name="Google Shape;1604;p105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5" name="Google Shape;1605;p105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6" name="Google Shape;1606;p105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7" name="Google Shape;1607;p105"/>
          <p:cNvSpPr txBox="1"/>
          <p:nvPr>
            <p:ph type="title"/>
          </p:nvPr>
        </p:nvSpPr>
        <p:spPr>
          <a:xfrm flipH="1">
            <a:off x="1302900" y="624775"/>
            <a:ext cx="7584600" cy="682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4000"/>
              <a:t>d</a:t>
            </a:r>
            <a:r>
              <a:rPr lang="en" sz="4000"/>
              <a:t>erivations = recipes</a:t>
            </a:r>
            <a:endParaRPr sz="4000"/>
          </a:p>
        </p:txBody>
      </p:sp>
      <p:sp>
        <p:nvSpPr>
          <p:cNvPr id="1608" name="Google Shape;1608;p105"/>
          <p:cNvSpPr txBox="1"/>
          <p:nvPr/>
        </p:nvSpPr>
        <p:spPr>
          <a:xfrm>
            <a:off x="1288200" y="1510625"/>
            <a:ext cx="7627200" cy="3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Example: GNU Hello program (in nixpkgs so we’ll use that)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nter"/>
                <a:ea typeface="Inter"/>
                <a:cs typeface="Inter"/>
                <a:sym typeface="Inter"/>
              </a:rPr>
              <a:t>hello-2.12.2.tar.gz</a:t>
            </a:r>
            <a:r>
              <a:rPr lang="en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+ gcc + make = </a:t>
            </a:r>
            <a:r>
              <a:rPr lang="en" sz="22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RECIPE (INPUTS)</a:t>
            </a:r>
            <a:endParaRPr sz="22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/nix/store/</a:t>
            </a:r>
            <a:r>
              <a:rPr lang="en" sz="18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wvfhs8k86740b7j3h1iss94z7cb0ggj1</a:t>
            </a: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" sz="1800">
                <a:solidFill>
                  <a:srgbClr val="3D85C6"/>
                </a:solidFill>
                <a:latin typeface="Inter"/>
                <a:ea typeface="Inter"/>
                <a:cs typeface="Inter"/>
                <a:sym typeface="Inter"/>
              </a:rPr>
              <a:t>hello-2.12.2</a:t>
            </a:r>
            <a:endParaRPr sz="1800">
              <a:solidFill>
                <a:srgbClr val="3D85C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9" name="Google Shape;1609;p105"/>
          <p:cNvSpPr/>
          <p:nvPr/>
        </p:nvSpPr>
        <p:spPr>
          <a:xfrm>
            <a:off x="4928400" y="3030507"/>
            <a:ext cx="333600" cy="68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106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615" name="Google Shape;1615;p106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DEFCON 33</a:t>
            </a:r>
            <a:endParaRPr/>
          </a:p>
        </p:txBody>
      </p:sp>
      <p:sp>
        <p:nvSpPr>
          <p:cNvPr id="1616" name="Google Shape;1616;p106"/>
          <p:cNvSpPr txBox="1"/>
          <p:nvPr>
            <p:ph idx="18" type="subTitle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</a:t>
            </a:r>
            <a:r>
              <a:rPr lang="en" sz="1500"/>
              <a:t>here it lives</a:t>
            </a:r>
            <a:endParaRPr sz="1500"/>
          </a:p>
        </p:txBody>
      </p:sp>
      <p:cxnSp>
        <p:nvCxnSpPr>
          <p:cNvPr id="1617" name="Google Shape;1617;p10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8" name="Google Shape;1618;p106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9" name="Google Shape;1619;p106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0" name="Google Shape;1620;p10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1" name="Google Shape;1621;p106"/>
          <p:cNvSpPr txBox="1"/>
          <p:nvPr>
            <p:ph type="title"/>
          </p:nvPr>
        </p:nvSpPr>
        <p:spPr>
          <a:xfrm flipH="1">
            <a:off x="1302900" y="624775"/>
            <a:ext cx="7584600" cy="682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4000"/>
              <a:t>/nix/store = your pantry</a:t>
            </a:r>
            <a:endParaRPr sz="4000"/>
          </a:p>
        </p:txBody>
      </p:sp>
      <p:sp>
        <p:nvSpPr>
          <p:cNvPr id="1622" name="Google Shape;1622;p106"/>
          <p:cNvSpPr txBox="1"/>
          <p:nvPr/>
        </p:nvSpPr>
        <p:spPr>
          <a:xfrm>
            <a:off x="1288200" y="1510625"/>
            <a:ext cx="7627200" cy="3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Excerpt: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0bqhm5fd8i6crnw2vw55v8pjkz6y7nn1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-glibc-2.40-66.drv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0bqm7v0fdaiv8fla544mdigcqxnv9wg9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-upquote-1.3-tex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0br64qrj17jc33y5dp7jhalgxbnp1h4z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-hyprland-0.50.1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0bvf7n3j5cnh250mmh15hgy5cbx3cphp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-crate-async-compression-0.4.25.tar.gz.drv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0bwadcra012ilfclxyblvcq1n00fkwfk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-subeqn.r71864.tar.xz.drv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0bwdwyc6cpjql8487352ssqpd3kc0qwc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-papiergurvan.r73069.tar.xz.drv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0bx5sq0yql80xjlldabjws46lbds7xfh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-setup-debug-info-dirs-hook.drv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0bx5070c60awgbsf8jlzxngkayph7yxd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-pdfreview-1.2-tex.drv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0byhddlfhbv7chm6dhmscql87mwvc7rl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-installkernel.drv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Binary cache (pre-cooked meals), no need to manuall build stuff!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107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628" name="Google Shape;1628;p107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DEFCON 33</a:t>
            </a:r>
            <a:endParaRPr/>
          </a:p>
        </p:txBody>
      </p:sp>
      <p:sp>
        <p:nvSpPr>
          <p:cNvPr id="1629" name="Google Shape;1629;p107"/>
          <p:cNvSpPr txBox="1"/>
          <p:nvPr>
            <p:ph idx="18" type="subTitle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where recipes come from</a:t>
            </a:r>
            <a:endParaRPr sz="1500"/>
          </a:p>
        </p:txBody>
      </p:sp>
      <p:cxnSp>
        <p:nvCxnSpPr>
          <p:cNvPr id="1630" name="Google Shape;1630;p10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1" name="Google Shape;1631;p107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2" name="Google Shape;1632;p107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3" name="Google Shape;1633;p10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4" name="Google Shape;1634;p107"/>
          <p:cNvSpPr txBox="1"/>
          <p:nvPr>
            <p:ph type="title"/>
          </p:nvPr>
        </p:nvSpPr>
        <p:spPr>
          <a:xfrm flipH="1">
            <a:off x="1302900" y="624775"/>
            <a:ext cx="7584600" cy="682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4000"/>
              <a:t>nixpkgs = fattest cookbook</a:t>
            </a:r>
            <a:endParaRPr sz="4000"/>
          </a:p>
        </p:txBody>
      </p:sp>
      <p:sp>
        <p:nvSpPr>
          <p:cNvPr id="1635" name="Google Shape;1635;p107"/>
          <p:cNvSpPr txBox="1"/>
          <p:nvPr/>
        </p:nvSpPr>
        <p:spPr>
          <a:xfrm>
            <a:off x="1281600" y="1307575"/>
            <a:ext cx="7627200" cy="3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search.nixos.org</a:t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nter"/>
                <a:ea typeface="Inter"/>
                <a:cs typeface="Inter"/>
                <a:sym typeface="Inter"/>
              </a:rPr>
              <a:t>All the secret sauce! The cookbook with SO MANY </a:t>
            </a:r>
            <a:r>
              <a:rPr b="1" lang="en" sz="1700">
                <a:solidFill>
                  <a:srgbClr val="FF00FF"/>
                </a:solidFill>
                <a:latin typeface="Inter"/>
                <a:ea typeface="Inter"/>
                <a:cs typeface="Inter"/>
                <a:sym typeface="Inter"/>
              </a:rPr>
              <a:t>recipe-generators</a:t>
            </a:r>
            <a:r>
              <a:rPr lang="en" sz="1700">
                <a:latin typeface="Inter"/>
                <a:ea typeface="Inter"/>
                <a:cs typeface="Inter"/>
                <a:sym typeface="Inter"/>
              </a:rPr>
              <a:t>!</a:t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nter"/>
              <a:buAutoNum type="arabicPeriod"/>
            </a:pPr>
            <a:r>
              <a:rPr lang="en" sz="1700">
                <a:latin typeface="Inter"/>
                <a:ea typeface="Inter"/>
                <a:cs typeface="Inter"/>
                <a:sym typeface="Inter"/>
              </a:rPr>
              <a:t>We run: nix run nixpkgs#hello</a:t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nter"/>
              <a:buAutoNum type="arabicPeriod"/>
            </a:pPr>
            <a:r>
              <a:rPr lang="en" sz="1700">
                <a:latin typeface="Inter"/>
                <a:ea typeface="Inter"/>
                <a:cs typeface="Inter"/>
                <a:sym typeface="Inter"/>
              </a:rPr>
              <a:t>Nix looks up "hello" in the </a:t>
            </a:r>
            <a:r>
              <a:rPr b="1" lang="en" sz="1700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cookbook (nixpkgs)</a:t>
            </a:r>
            <a:endParaRPr b="1" sz="1700">
              <a:solidFill>
                <a:srgbClr val="0000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nter"/>
              <a:buAutoNum type="arabicPeriod"/>
            </a:pPr>
            <a:r>
              <a:rPr lang="en" sz="1700">
                <a:latin typeface="Inter"/>
                <a:ea typeface="Inter"/>
                <a:cs typeface="Inter"/>
                <a:sym typeface="Inter"/>
              </a:rPr>
              <a:t>The cookbook has a </a:t>
            </a:r>
            <a:r>
              <a:rPr b="1" lang="en" sz="1700">
                <a:solidFill>
                  <a:srgbClr val="FF00FF"/>
                </a:solidFill>
                <a:latin typeface="Inter"/>
                <a:ea typeface="Inter"/>
                <a:cs typeface="Inter"/>
                <a:sym typeface="Inter"/>
              </a:rPr>
              <a:t>RECIPE-GENERATOR (expression)</a:t>
            </a:r>
            <a:r>
              <a:rPr lang="en" sz="1700">
                <a:latin typeface="Inter"/>
                <a:ea typeface="Inter"/>
                <a:cs typeface="Inter"/>
                <a:sym typeface="Inter"/>
              </a:rPr>
              <a:t> (</a:t>
            </a:r>
            <a:r>
              <a:rPr b="1" i="1" lang="en" sz="1700" u="sng">
                <a:latin typeface="Inter"/>
                <a:ea typeface="Inter"/>
                <a:cs typeface="Inter"/>
                <a:sym typeface="Inter"/>
              </a:rPr>
              <a:t>NOT</a:t>
            </a:r>
            <a:r>
              <a:rPr lang="en" sz="1700"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b="1" lang="en" sz="17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recipe</a:t>
            </a:r>
            <a:r>
              <a:rPr lang="en" sz="1700">
                <a:latin typeface="Inter"/>
                <a:ea typeface="Inter"/>
                <a:cs typeface="Inter"/>
                <a:sym typeface="Inter"/>
              </a:rPr>
              <a:t> itself)</a:t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nter"/>
              <a:buAutoNum type="arabicPeriod"/>
            </a:pPr>
            <a:r>
              <a:rPr lang="en" sz="1700">
                <a:latin typeface="Inter"/>
                <a:ea typeface="Inter"/>
                <a:cs typeface="Inter"/>
                <a:sym typeface="Inter"/>
              </a:rPr>
              <a:t>Nix runs it to generate the actual </a:t>
            </a:r>
            <a:r>
              <a:rPr b="1" lang="en" sz="17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recipe (derivation)</a:t>
            </a:r>
            <a:r>
              <a:rPr lang="en" sz="1700">
                <a:latin typeface="Inter"/>
                <a:ea typeface="Inter"/>
                <a:cs typeface="Inter"/>
                <a:sym typeface="Inter"/>
              </a:rPr>
              <a:t> for YOUR system</a:t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nter"/>
              <a:buAutoNum type="arabicPeriod"/>
            </a:pPr>
            <a:r>
              <a:rPr lang="en" sz="1700">
                <a:latin typeface="Inter"/>
                <a:ea typeface="Inter"/>
                <a:cs typeface="Inter"/>
                <a:sym typeface="Inter"/>
              </a:rPr>
              <a:t>Asks binary cache: yo do you have what this </a:t>
            </a:r>
            <a:r>
              <a:rPr b="1" lang="en" sz="17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recipe</a:t>
            </a:r>
            <a:r>
              <a:rPr lang="en" sz="1700">
                <a:latin typeface="Inter"/>
                <a:ea typeface="Inter"/>
                <a:cs typeface="Inter"/>
                <a:sym typeface="Inter"/>
              </a:rPr>
              <a:t> makes?</a:t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nter"/>
              <a:buAutoNum type="arabicPeriod"/>
            </a:pPr>
            <a:r>
              <a:rPr lang="en" sz="1700">
                <a:latin typeface="Inter"/>
                <a:ea typeface="Inter"/>
                <a:cs typeface="Inter"/>
                <a:sym typeface="Inter"/>
              </a:rPr>
              <a:t>If yes, yoink! If not, build it yourself</a:t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nter"/>
              <a:buAutoNum type="arabicPeriod"/>
            </a:pPr>
            <a:r>
              <a:rPr lang="en" sz="1700">
                <a:latin typeface="Inter"/>
                <a:ea typeface="Inter"/>
                <a:cs typeface="Inter"/>
                <a:sym typeface="Inter"/>
              </a:rPr>
              <a:t>Put it in your /nix/store!</a:t>
            </a:r>
            <a:endParaRPr sz="17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08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DEFCON 33</a:t>
            </a:r>
            <a:endParaRPr/>
          </a:p>
        </p:txBody>
      </p:sp>
      <p:sp>
        <p:nvSpPr>
          <p:cNvPr id="1641" name="Google Shape;1641;p10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2025</a:t>
            </a:r>
            <a:endParaRPr/>
          </a:p>
        </p:txBody>
      </p:sp>
      <p:pic>
        <p:nvPicPr>
          <p:cNvPr id="1642" name="Google Shape;164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362" y="111212"/>
            <a:ext cx="7012525" cy="492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09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648" name="Google Shape;1648;p10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DEFCON 33</a:t>
            </a:r>
            <a:endParaRPr/>
          </a:p>
        </p:txBody>
      </p:sp>
      <p:sp>
        <p:nvSpPr>
          <p:cNvPr id="1649" name="Google Shape;1649;p109"/>
          <p:cNvSpPr txBox="1"/>
          <p:nvPr>
            <p:ph idx="18" type="subTitle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reproducibility solution</a:t>
            </a:r>
            <a:endParaRPr sz="1500"/>
          </a:p>
        </p:txBody>
      </p:sp>
      <p:cxnSp>
        <p:nvCxnSpPr>
          <p:cNvPr id="1650" name="Google Shape;1650;p10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1" name="Google Shape;1651;p109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2" name="Google Shape;1652;p109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3" name="Google Shape;1653;p10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4" name="Google Shape;1654;p109"/>
          <p:cNvSpPr txBox="1"/>
          <p:nvPr>
            <p:ph type="title"/>
          </p:nvPr>
        </p:nvSpPr>
        <p:spPr>
          <a:xfrm flipH="1">
            <a:off x="1204650" y="624775"/>
            <a:ext cx="7939800" cy="682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4000"/>
              <a:t>flakes</a:t>
            </a:r>
            <a:endParaRPr sz="4000"/>
          </a:p>
        </p:txBody>
      </p:sp>
      <p:sp>
        <p:nvSpPr>
          <p:cNvPr id="1655" name="Google Shape;1655;p109"/>
          <p:cNvSpPr txBox="1"/>
          <p:nvPr/>
        </p:nvSpPr>
        <p:spPr>
          <a:xfrm>
            <a:off x="1281600" y="1307575"/>
            <a:ext cx="7627200" cy="3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Just use flakes bro, all the cool kids use flakes.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1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661" name="Google Shape;1661;p11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DEFCON 33</a:t>
            </a:r>
            <a:endParaRPr/>
          </a:p>
        </p:txBody>
      </p:sp>
      <p:cxnSp>
        <p:nvCxnSpPr>
          <p:cNvPr id="1662" name="Google Shape;1662;p11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3" name="Google Shape;1663;p110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4" name="Google Shape;1664;p110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5" name="Google Shape;1665;p11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6" name="Google Shape;1666;p110"/>
          <p:cNvSpPr txBox="1"/>
          <p:nvPr/>
        </p:nvSpPr>
        <p:spPr>
          <a:xfrm>
            <a:off x="1288200" y="1510625"/>
            <a:ext cx="7627200" cy="3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nter"/>
                <a:ea typeface="Inter"/>
                <a:cs typeface="Inter"/>
                <a:sym typeface="Inter"/>
              </a:rPr>
              <a:t>hello-2.12.2.tar.gz</a:t>
            </a:r>
            <a:r>
              <a:rPr lang="en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+ gcc + make</a:t>
            </a:r>
            <a:endParaRPr sz="22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/nix/store/</a:t>
            </a:r>
            <a:r>
              <a:rPr lang="en" sz="18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wvfhs8k86740b7j3h1iss94z7cb0ggj1</a:t>
            </a: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" sz="1800">
                <a:solidFill>
                  <a:srgbClr val="3D85C6"/>
                </a:solidFill>
                <a:latin typeface="Inter"/>
                <a:ea typeface="Inter"/>
                <a:cs typeface="Inter"/>
                <a:sym typeface="Inter"/>
              </a:rPr>
              <a:t>hello-2.12.2</a:t>
            </a:r>
            <a:endParaRPr sz="1800">
              <a:solidFill>
                <a:srgbClr val="3D85C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67" name="Google Shape;1667;p110"/>
          <p:cNvSpPr/>
          <p:nvPr/>
        </p:nvSpPr>
        <p:spPr>
          <a:xfrm>
            <a:off x="4928400" y="2789550"/>
            <a:ext cx="333600" cy="68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11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673" name="Google Shape;1673;p111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DEFCON 33</a:t>
            </a:r>
            <a:endParaRPr/>
          </a:p>
        </p:txBody>
      </p:sp>
      <p:cxnSp>
        <p:nvCxnSpPr>
          <p:cNvPr id="1674" name="Google Shape;1674;p11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5" name="Google Shape;1675;p111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6" name="Google Shape;1676;p111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7" name="Google Shape;1677;p11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8" name="Google Shape;1678;p111"/>
          <p:cNvSpPr txBox="1"/>
          <p:nvPr/>
        </p:nvSpPr>
        <p:spPr>
          <a:xfrm>
            <a:off x="1288200" y="1510625"/>
            <a:ext cx="7627200" cy="3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nter"/>
                <a:ea typeface="Inter"/>
                <a:cs typeface="Inter"/>
                <a:sym typeface="Inter"/>
              </a:rPr>
              <a:t>hello-2.12.2.tar.gz</a:t>
            </a:r>
            <a:r>
              <a:rPr lang="en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+ gcc + make</a:t>
            </a:r>
            <a:endParaRPr sz="22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/nix/store/</a:t>
            </a:r>
            <a:r>
              <a:rPr lang="en" sz="18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??????????????????????????????????</a:t>
            </a: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" sz="1800">
                <a:solidFill>
                  <a:srgbClr val="3D85C6"/>
                </a:solidFill>
                <a:latin typeface="Inter"/>
                <a:ea typeface="Inter"/>
                <a:cs typeface="Inter"/>
                <a:sym typeface="Inter"/>
              </a:rPr>
              <a:t>hello-2.12.2</a:t>
            </a:r>
            <a:endParaRPr sz="1800">
              <a:solidFill>
                <a:srgbClr val="3D85C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9" name="Google Shape;1679;p111"/>
          <p:cNvSpPr/>
          <p:nvPr/>
        </p:nvSpPr>
        <p:spPr>
          <a:xfrm>
            <a:off x="4928400" y="2789550"/>
            <a:ext cx="333600" cy="68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0" name="Google Shape;1680;p111"/>
          <p:cNvSpPr txBox="1"/>
          <p:nvPr/>
        </p:nvSpPr>
        <p:spPr>
          <a:xfrm>
            <a:off x="1399404" y="1914014"/>
            <a:ext cx="2372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nixpkgs </a:t>
            </a:r>
            <a:endParaRPr b="1" sz="22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version</a:t>
            </a:r>
            <a:endParaRPr b="1" sz="22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1" name="Google Shape;1681;p111"/>
          <p:cNvSpPr txBox="1"/>
          <p:nvPr/>
        </p:nvSpPr>
        <p:spPr>
          <a:xfrm>
            <a:off x="2585653" y="2057405"/>
            <a:ext cx="4263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  <a:endParaRPr b="1" sz="22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1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687" name="Google Shape;1687;p11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DEFCON 33</a:t>
            </a:r>
            <a:endParaRPr/>
          </a:p>
        </p:txBody>
      </p:sp>
      <p:sp>
        <p:nvSpPr>
          <p:cNvPr id="1688" name="Google Shape;1688;p112"/>
          <p:cNvSpPr txBox="1"/>
          <p:nvPr>
            <p:ph idx="18" type="subTitle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</a:t>
            </a:r>
            <a:r>
              <a:rPr lang="en" sz="1500"/>
              <a:t>ersioning</a:t>
            </a:r>
            <a:endParaRPr sz="1500"/>
          </a:p>
        </p:txBody>
      </p:sp>
      <p:cxnSp>
        <p:nvCxnSpPr>
          <p:cNvPr id="1689" name="Google Shape;1689;p11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0" name="Google Shape;1690;p112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1" name="Google Shape;1691;p112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2" name="Google Shape;1692;p11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3" name="Google Shape;1693;p112"/>
          <p:cNvSpPr txBox="1"/>
          <p:nvPr>
            <p:ph type="title"/>
          </p:nvPr>
        </p:nvSpPr>
        <p:spPr>
          <a:xfrm flipH="1">
            <a:off x="1204650" y="624775"/>
            <a:ext cx="7939800" cy="682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4000"/>
              <a:t>channels</a:t>
            </a:r>
            <a:endParaRPr sz="4000"/>
          </a:p>
        </p:txBody>
      </p:sp>
      <p:sp>
        <p:nvSpPr>
          <p:cNvPr id="1694" name="Google Shape;1694;p112"/>
          <p:cNvSpPr txBox="1"/>
          <p:nvPr/>
        </p:nvSpPr>
        <p:spPr>
          <a:xfrm>
            <a:off x="1288200" y="1510625"/>
            <a:ext cx="7627200" cy="3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Example: GNU Hello program again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nter"/>
                <a:ea typeface="Inter"/>
                <a:cs typeface="Inter"/>
                <a:sym typeface="Inter"/>
              </a:rPr>
              <a:t>nix25.05 + </a:t>
            </a:r>
            <a:r>
              <a:rPr lang="en" sz="2200">
                <a:latin typeface="Inter"/>
                <a:ea typeface="Inter"/>
                <a:cs typeface="Inter"/>
                <a:sym typeface="Inter"/>
              </a:rPr>
              <a:t>hello-2.12.2.tar.gz</a:t>
            </a:r>
            <a:r>
              <a:rPr lang="en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+ gcc + make = </a:t>
            </a:r>
            <a:endParaRPr sz="2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" sz="2200">
                <a:latin typeface="Inter"/>
                <a:ea typeface="Inter"/>
                <a:cs typeface="Inter"/>
                <a:sym typeface="Inter"/>
              </a:rPr>
              <a:t>ix24.1 1  + </a:t>
            </a:r>
            <a:r>
              <a:rPr lang="en" sz="2200">
                <a:latin typeface="Inter"/>
                <a:ea typeface="Inter"/>
                <a:cs typeface="Inter"/>
                <a:sym typeface="Inter"/>
              </a:rPr>
              <a:t>hello-2.12.2.tar.gz</a:t>
            </a:r>
            <a:r>
              <a:rPr lang="en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+ gcc + make =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95" name="Google Shape;1695;p112" title="logo.png"/>
          <p:cNvPicPr preferRelativeResize="0"/>
          <p:nvPr/>
        </p:nvPicPr>
        <p:blipFill rotWithShape="1">
          <a:blip r:embed="rId3">
            <a:alphaModFix/>
          </a:blip>
          <a:srcRect b="-11" l="0" r="-19317" t="-19319"/>
          <a:stretch/>
        </p:blipFill>
        <p:spPr>
          <a:xfrm>
            <a:off x="7636474" y="2053036"/>
            <a:ext cx="950125" cy="9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112" title="RedFlake_Logo_256x256p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9250" y="3486300"/>
            <a:ext cx="831300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95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DEFCON 33</a:t>
            </a:r>
            <a:endParaRPr/>
          </a:p>
        </p:txBody>
      </p:sp>
      <p:sp>
        <p:nvSpPr>
          <p:cNvPr id="1482" name="Google Shape;1482;p95"/>
          <p:cNvSpPr txBox="1"/>
          <p:nvPr>
            <p:ph type="title"/>
          </p:nvPr>
        </p:nvSpPr>
        <p:spPr>
          <a:xfrm flipH="1">
            <a:off x="1046100" y="334925"/>
            <a:ext cx="7576500" cy="1298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565"/>
              <a:buNone/>
            </a:pPr>
            <a:r>
              <a:rPr lang="en" sz="4600" strike="sngStrike"/>
              <a:t>What is Nix?</a:t>
            </a:r>
            <a:endParaRPr sz="4600" strike="sngStrike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565"/>
              <a:buNone/>
            </a:pPr>
            <a:r>
              <a:rPr b="1" lang="en" sz="4600"/>
              <a:t>Why Nix?</a:t>
            </a:r>
            <a:endParaRPr b="1" sz="4600"/>
          </a:p>
        </p:txBody>
      </p:sp>
      <p:sp>
        <p:nvSpPr>
          <p:cNvPr id="1483" name="Google Shape;1483;p95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484" name="Google Shape;1484;p95"/>
          <p:cNvSpPr txBox="1"/>
          <p:nvPr/>
        </p:nvSpPr>
        <p:spPr>
          <a:xfrm>
            <a:off x="1464275" y="1621825"/>
            <a:ext cx="7052700" cy="22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85" name="Google Shape;148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100" y="1764671"/>
            <a:ext cx="7576500" cy="1960554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95"/>
          <p:cNvSpPr txBox="1"/>
          <p:nvPr/>
        </p:nvSpPr>
        <p:spPr>
          <a:xfrm>
            <a:off x="2641150" y="4015775"/>
            <a:ext cx="41613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b="1" lang="en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ame inputs = same outputs</a:t>
            </a:r>
            <a:endParaRPr b="1"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113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702" name="Google Shape;1702;p113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DEFCON 33</a:t>
            </a:r>
            <a:endParaRPr/>
          </a:p>
        </p:txBody>
      </p:sp>
      <p:sp>
        <p:nvSpPr>
          <p:cNvPr id="1703" name="Google Shape;1703;p113"/>
          <p:cNvSpPr txBox="1"/>
          <p:nvPr>
            <p:ph idx="18" type="subTitle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reproducibility solution - pinning</a:t>
            </a:r>
            <a:endParaRPr sz="1500"/>
          </a:p>
        </p:txBody>
      </p:sp>
      <p:cxnSp>
        <p:nvCxnSpPr>
          <p:cNvPr id="1704" name="Google Shape;1704;p11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5" name="Google Shape;1705;p113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6" name="Google Shape;1706;p113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7" name="Google Shape;1707;p113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8" name="Google Shape;1708;p113"/>
          <p:cNvSpPr txBox="1"/>
          <p:nvPr>
            <p:ph type="title"/>
          </p:nvPr>
        </p:nvSpPr>
        <p:spPr>
          <a:xfrm flipH="1">
            <a:off x="1204650" y="624775"/>
            <a:ext cx="7939800" cy="682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4000"/>
              <a:t>flakes</a:t>
            </a:r>
            <a:endParaRPr sz="4000"/>
          </a:p>
        </p:txBody>
      </p:sp>
      <p:sp>
        <p:nvSpPr>
          <p:cNvPr id="1709" name="Google Shape;1709;p113"/>
          <p:cNvSpPr txBox="1"/>
          <p:nvPr/>
        </p:nvSpPr>
        <p:spPr>
          <a:xfrm>
            <a:off x="1281600" y="1307575"/>
            <a:ext cx="7627200" cy="3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Just use flakes bro, all the cool kids use flakes.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Returns to “same inputs = same outputs” at the highest level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10" name="Google Shape;171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50" y="2092897"/>
            <a:ext cx="6720076" cy="28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1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716" name="Google Shape;1716;p11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DEFCON 33</a:t>
            </a:r>
            <a:endParaRPr/>
          </a:p>
        </p:txBody>
      </p:sp>
      <p:sp>
        <p:nvSpPr>
          <p:cNvPr id="1717" name="Google Shape;1717;p114"/>
          <p:cNvSpPr txBox="1"/>
          <p:nvPr>
            <p:ph idx="18" type="subTitle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let’s take this to the next level</a:t>
            </a:r>
            <a:endParaRPr sz="1500"/>
          </a:p>
        </p:txBody>
      </p:sp>
      <p:cxnSp>
        <p:nvCxnSpPr>
          <p:cNvPr id="1718" name="Google Shape;1718;p11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9" name="Google Shape;1719;p114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0" name="Google Shape;1720;p114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1" name="Google Shape;1721;p11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2" name="Google Shape;1722;p114"/>
          <p:cNvSpPr txBox="1"/>
          <p:nvPr>
            <p:ph type="title"/>
          </p:nvPr>
        </p:nvSpPr>
        <p:spPr>
          <a:xfrm flipH="1">
            <a:off x="1204650" y="624775"/>
            <a:ext cx="7939800" cy="682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4000"/>
              <a:t>NixOS</a:t>
            </a:r>
            <a:endParaRPr sz="4000"/>
          </a:p>
        </p:txBody>
      </p:sp>
      <p:sp>
        <p:nvSpPr>
          <p:cNvPr id="1723" name="Google Shape;1723;p114"/>
          <p:cNvSpPr txBox="1"/>
          <p:nvPr/>
        </p:nvSpPr>
        <p:spPr>
          <a:xfrm>
            <a:off x="1281600" y="1510625"/>
            <a:ext cx="7627200" cy="3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All the previous stuff, but instead of configuring an application/package, you configure your SYSTEM.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Bootloader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Login Manager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Desktop Environment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Secrets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Etc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24" name="Google Shape;172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650" y="2377800"/>
            <a:ext cx="2999598" cy="224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114" title="logo.png"/>
          <p:cNvPicPr preferRelativeResize="0"/>
          <p:nvPr/>
        </p:nvPicPr>
        <p:blipFill rotWithShape="1">
          <a:blip r:embed="rId4">
            <a:alphaModFix/>
          </a:blip>
          <a:srcRect b="-11" l="0" r="-19317" t="-19319"/>
          <a:stretch/>
        </p:blipFill>
        <p:spPr>
          <a:xfrm>
            <a:off x="6187379" y="2754659"/>
            <a:ext cx="950125" cy="9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15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DEFCON 33</a:t>
            </a:r>
            <a:endParaRPr/>
          </a:p>
        </p:txBody>
      </p:sp>
      <p:sp>
        <p:nvSpPr>
          <p:cNvPr id="1731" name="Google Shape;1731;p115"/>
          <p:cNvSpPr txBox="1"/>
          <p:nvPr>
            <p:ph type="title"/>
          </p:nvPr>
        </p:nvSpPr>
        <p:spPr>
          <a:xfrm flipH="1">
            <a:off x="1104536" y="1686744"/>
            <a:ext cx="75882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      Thank you!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t/>
            </a:r>
            <a:endParaRPr/>
          </a:p>
        </p:txBody>
      </p:sp>
      <p:sp>
        <p:nvSpPr>
          <p:cNvPr id="1732" name="Google Shape;1732;p115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733" name="Google Shape;1733;p115"/>
          <p:cNvSpPr txBox="1"/>
          <p:nvPr>
            <p:ph idx="4294967295" type="subTitle"/>
          </p:nvPr>
        </p:nvSpPr>
        <p:spPr>
          <a:xfrm>
            <a:off x="1034400" y="4025366"/>
            <a:ext cx="75882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</a:rPr>
              <a:t>https://github.com/adeci/0toInfra-Talk</a:t>
            </a:r>
            <a:endParaRPr sz="2500">
              <a:solidFill>
                <a:schemeClr val="accent1"/>
              </a:solidFill>
            </a:endParaRPr>
          </a:p>
        </p:txBody>
      </p:sp>
      <p:pic>
        <p:nvPicPr>
          <p:cNvPr id="1734" name="Google Shape;1734;p115" title="logo.png"/>
          <p:cNvPicPr preferRelativeResize="0"/>
          <p:nvPr/>
        </p:nvPicPr>
        <p:blipFill rotWithShape="1">
          <a:blip r:embed="rId3">
            <a:alphaModFix/>
          </a:blip>
          <a:srcRect b="-11" l="0" r="-19317" t="-19319"/>
          <a:stretch/>
        </p:blipFill>
        <p:spPr>
          <a:xfrm>
            <a:off x="1474013" y="776646"/>
            <a:ext cx="2173075" cy="21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1" name="Google Shape;1491;p9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2" name="Google Shape;1492;p9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3" name="Google Shape;1493;p96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4" name="Google Shape;1494;p96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495" name="Google Shape;1495;p96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DEFCON 33</a:t>
            </a:r>
            <a:endParaRPr/>
          </a:p>
        </p:txBody>
      </p:sp>
      <p:sp>
        <p:nvSpPr>
          <p:cNvPr id="1496" name="Google Shape;1496;p96"/>
          <p:cNvSpPr txBox="1"/>
          <p:nvPr>
            <p:ph idx="4" type="body"/>
          </p:nvPr>
        </p:nvSpPr>
        <p:spPr>
          <a:xfrm>
            <a:off x="6773750" y="1112100"/>
            <a:ext cx="2271300" cy="39480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0138"/>
              <a:buNone/>
            </a:pPr>
            <a:r>
              <a:rPr lang="en" sz="1425">
                <a:latin typeface="Inter"/>
                <a:ea typeface="Inter"/>
                <a:cs typeface="Inter"/>
                <a:sym typeface="Inter"/>
              </a:rPr>
              <a:t>You can be productive TODAY!</a:t>
            </a:r>
            <a:endParaRPr sz="1425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0138"/>
              <a:buNone/>
            </a:pPr>
            <a:r>
              <a:rPr lang="en" sz="1425">
                <a:latin typeface="Inter"/>
                <a:ea typeface="Inter"/>
                <a:cs typeface="Inter"/>
                <a:sym typeface="Inter"/>
              </a:rPr>
              <a:t>Save mastery for later.</a:t>
            </a:r>
            <a:endParaRPr sz="1425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0138"/>
              <a:buNone/>
            </a:pPr>
            <a:r>
              <a:rPr lang="en" sz="1425">
                <a:latin typeface="Inter"/>
                <a:ea typeface="Inter"/>
                <a:cs typeface="Inter"/>
                <a:sym typeface="Inter"/>
              </a:rPr>
              <a:t>--------------------------</a:t>
            </a:r>
            <a:endParaRPr sz="1425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61509"/>
              <a:buNone/>
            </a:pPr>
            <a:r>
              <a:rPr b="1" lang="en" sz="1625">
                <a:latin typeface="Inter"/>
                <a:ea typeface="Inter"/>
                <a:cs typeface="Inter"/>
                <a:sym typeface="Inter"/>
              </a:rPr>
              <a:t>All you need for now:</a:t>
            </a:r>
            <a:endParaRPr b="1" sz="1625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0138"/>
              <a:buNone/>
            </a:pPr>
            <a:r>
              <a:rPr lang="en" sz="1425"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" sz="1425">
                <a:latin typeface="Inter"/>
                <a:ea typeface="Inter"/>
                <a:cs typeface="Inter"/>
                <a:sym typeface="Inter"/>
              </a:rPr>
              <a:t>ix run</a:t>
            </a:r>
            <a:endParaRPr sz="1425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0138"/>
              <a:buNone/>
            </a:pPr>
            <a:r>
              <a:rPr lang="en" sz="1425"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" sz="1425">
                <a:latin typeface="Inter"/>
                <a:ea typeface="Inter"/>
                <a:cs typeface="Inter"/>
                <a:sym typeface="Inter"/>
              </a:rPr>
              <a:t>ix develop</a:t>
            </a:r>
            <a:endParaRPr sz="1425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0138"/>
              <a:buNone/>
            </a:pPr>
            <a:r>
              <a:rPr lang="en" sz="1425">
                <a:latin typeface="Inter"/>
                <a:ea typeface="Inter"/>
                <a:cs typeface="Inter"/>
                <a:sym typeface="Inter"/>
              </a:rPr>
              <a:t>y</a:t>
            </a:r>
            <a:r>
              <a:rPr lang="en" sz="1425">
                <a:latin typeface="Inter"/>
                <a:ea typeface="Inter"/>
                <a:cs typeface="Inter"/>
                <a:sym typeface="Inter"/>
              </a:rPr>
              <a:t>oink other people’s shit!</a:t>
            </a:r>
            <a:endParaRPr sz="1425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61509"/>
              <a:buNone/>
            </a:pPr>
            <a:r>
              <a:rPr b="1" lang="en" sz="1625">
                <a:latin typeface="Inter"/>
                <a:ea typeface="Inter"/>
                <a:cs typeface="Inter"/>
                <a:sym typeface="Inter"/>
              </a:rPr>
              <a:t>What’s for later</a:t>
            </a:r>
            <a:r>
              <a:rPr b="1" lang="en" sz="1625">
                <a:latin typeface="Inter"/>
                <a:ea typeface="Inter"/>
                <a:cs typeface="Inter"/>
                <a:sym typeface="Inter"/>
              </a:rPr>
              <a:t>:</a:t>
            </a:r>
            <a:endParaRPr b="1" sz="1625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70138"/>
              <a:buNone/>
            </a:pPr>
            <a:r>
              <a:rPr lang="en" sz="1425">
                <a:latin typeface="Inter"/>
                <a:ea typeface="Inter"/>
                <a:cs typeface="Inter"/>
                <a:sym typeface="Inter"/>
              </a:rPr>
              <a:t>nix language</a:t>
            </a:r>
            <a:endParaRPr sz="1425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70138"/>
              <a:buNone/>
            </a:pPr>
            <a:r>
              <a:rPr lang="en" sz="1425">
                <a:latin typeface="Inter"/>
                <a:ea typeface="Inter"/>
                <a:cs typeface="Inter"/>
                <a:sym typeface="Inter"/>
              </a:rPr>
              <a:t>complex evaluations</a:t>
            </a:r>
            <a:endParaRPr sz="1425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70138"/>
              <a:buNone/>
            </a:pPr>
            <a:r>
              <a:rPr lang="en" sz="1425">
                <a:latin typeface="Inter"/>
                <a:ea typeface="Inter"/>
                <a:cs typeface="Inter"/>
                <a:sym typeface="Inter"/>
              </a:rPr>
              <a:t>custom packages</a:t>
            </a:r>
            <a:endParaRPr sz="1425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00000"/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97" name="Google Shape;1497;p96"/>
          <p:cNvSpPr txBox="1"/>
          <p:nvPr>
            <p:ph idx="5" type="title"/>
          </p:nvPr>
        </p:nvSpPr>
        <p:spPr>
          <a:xfrm>
            <a:off x="6773700" y="541129"/>
            <a:ext cx="1848900" cy="469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/>
              <a:t>Why does it have to be hard?</a:t>
            </a:r>
            <a:endParaRPr sz="1400"/>
          </a:p>
        </p:txBody>
      </p:sp>
      <p:pic>
        <p:nvPicPr>
          <p:cNvPr id="1498" name="Google Shape;149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13" y="392325"/>
            <a:ext cx="4765326" cy="46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97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DEFCON 33</a:t>
            </a:r>
            <a:endParaRPr/>
          </a:p>
        </p:txBody>
      </p:sp>
      <p:sp>
        <p:nvSpPr>
          <p:cNvPr id="1504" name="Google Shape;1504;p97"/>
          <p:cNvSpPr txBox="1"/>
          <p:nvPr>
            <p:ph type="title"/>
          </p:nvPr>
        </p:nvSpPr>
        <p:spPr>
          <a:xfrm flipH="1">
            <a:off x="1046050" y="575875"/>
            <a:ext cx="7576500" cy="842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b="1" lang="en" sz="4600"/>
              <a:t>Easiest Rule</a:t>
            </a:r>
            <a:endParaRPr b="1" sz="4600"/>
          </a:p>
        </p:txBody>
      </p:sp>
      <p:sp>
        <p:nvSpPr>
          <p:cNvPr id="1505" name="Google Shape;1505;p97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506" name="Google Shape;1506;p97"/>
          <p:cNvSpPr txBox="1"/>
          <p:nvPr/>
        </p:nvSpPr>
        <p:spPr>
          <a:xfrm>
            <a:off x="1046050" y="1353075"/>
            <a:ext cx="7576500" cy="22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Don’t fight immutability.</a:t>
            </a:r>
            <a:endParaRPr sz="2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07" name="Google Shape;1507;p97"/>
          <p:cNvSpPr txBox="1"/>
          <p:nvPr/>
        </p:nvSpPr>
        <p:spPr>
          <a:xfrm>
            <a:off x="1046050" y="4015775"/>
            <a:ext cx="75765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avoid most issues!</a:t>
            </a:r>
            <a:endParaRPr b="1"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98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513" name="Google Shape;1513;p98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DEFCON 33</a:t>
            </a:r>
            <a:endParaRPr/>
          </a:p>
        </p:txBody>
      </p:sp>
      <p:sp>
        <p:nvSpPr>
          <p:cNvPr id="1514" name="Google Shape;1514;p98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that even mean?</a:t>
            </a:r>
            <a:endParaRPr/>
          </a:p>
        </p:txBody>
      </p:sp>
      <p:sp>
        <p:nvSpPr>
          <p:cNvPr id="1515" name="Google Shape;1515;p98"/>
          <p:cNvSpPr txBox="1"/>
          <p:nvPr>
            <p:ph idx="18" type="subTitle"/>
          </p:nvPr>
        </p:nvSpPr>
        <p:spPr>
          <a:xfrm>
            <a:off x="1042425" y="338325"/>
            <a:ext cx="5186400" cy="4206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Declarative VS Imperative</a:t>
            </a:r>
            <a:endParaRPr sz="2100"/>
          </a:p>
        </p:txBody>
      </p:sp>
      <p:cxnSp>
        <p:nvCxnSpPr>
          <p:cNvPr id="1516" name="Google Shape;1516;p9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7" name="Google Shape;1517;p98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8" name="Google Shape;1518;p98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9" name="Google Shape;1519;p9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0" name="Google Shape;1520;p98"/>
          <p:cNvCxnSpPr/>
          <p:nvPr/>
        </p:nvCxnSpPr>
        <p:spPr>
          <a:xfrm>
            <a:off x="5019250" y="1307723"/>
            <a:ext cx="0" cy="383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1" name="Google Shape;1521;p98"/>
          <p:cNvSpPr txBox="1"/>
          <p:nvPr>
            <p:ph idx="18" type="subTitle"/>
          </p:nvPr>
        </p:nvSpPr>
        <p:spPr>
          <a:xfrm>
            <a:off x="1042100" y="1307575"/>
            <a:ext cx="3977100" cy="4206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Imperative</a:t>
            </a:r>
            <a:endParaRPr sz="2100"/>
          </a:p>
        </p:txBody>
      </p:sp>
      <p:sp>
        <p:nvSpPr>
          <p:cNvPr id="1522" name="Google Shape;1522;p98"/>
          <p:cNvSpPr txBox="1"/>
          <p:nvPr>
            <p:ph idx="18" type="subTitle"/>
          </p:nvPr>
        </p:nvSpPr>
        <p:spPr>
          <a:xfrm>
            <a:off x="5019200" y="1307575"/>
            <a:ext cx="3977100" cy="4206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Declarative</a:t>
            </a:r>
            <a:endParaRPr sz="2100"/>
          </a:p>
        </p:txBody>
      </p:sp>
      <p:sp>
        <p:nvSpPr>
          <p:cNvPr id="1523" name="Google Shape;1523;p98"/>
          <p:cNvSpPr txBox="1"/>
          <p:nvPr/>
        </p:nvSpPr>
        <p:spPr>
          <a:xfrm>
            <a:off x="1241700" y="1900050"/>
            <a:ext cx="3330300" cy="1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 programming paradigm of software that uses statements that change a program's state.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4" name="Google Shape;1524;p98"/>
          <p:cNvSpPr txBox="1"/>
          <p:nvPr/>
        </p:nvSpPr>
        <p:spPr>
          <a:xfrm>
            <a:off x="5466500" y="1900050"/>
            <a:ext cx="3330300" cy="14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 programming paradigm that expresses the logic of a computation without describing its control flow.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99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530" name="Google Shape;1530;p9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DEFCON 33</a:t>
            </a:r>
            <a:endParaRPr/>
          </a:p>
        </p:txBody>
      </p:sp>
      <p:sp>
        <p:nvSpPr>
          <p:cNvPr id="1531" name="Google Shape;1531;p99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that even mean?</a:t>
            </a:r>
            <a:endParaRPr/>
          </a:p>
        </p:txBody>
      </p:sp>
      <p:sp>
        <p:nvSpPr>
          <p:cNvPr id="1532" name="Google Shape;1532;p99"/>
          <p:cNvSpPr txBox="1"/>
          <p:nvPr>
            <p:ph idx="18" type="subTitle"/>
          </p:nvPr>
        </p:nvSpPr>
        <p:spPr>
          <a:xfrm>
            <a:off x="1042425" y="338325"/>
            <a:ext cx="5186400" cy="4206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Declarative VS Imperative</a:t>
            </a:r>
            <a:endParaRPr sz="2100"/>
          </a:p>
        </p:txBody>
      </p:sp>
      <p:cxnSp>
        <p:nvCxnSpPr>
          <p:cNvPr id="1533" name="Google Shape;1533;p9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4" name="Google Shape;1534;p99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5" name="Google Shape;1535;p99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6" name="Google Shape;1536;p9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7" name="Google Shape;1537;p99"/>
          <p:cNvCxnSpPr/>
          <p:nvPr/>
        </p:nvCxnSpPr>
        <p:spPr>
          <a:xfrm>
            <a:off x="5019250" y="1307723"/>
            <a:ext cx="0" cy="383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8" name="Google Shape;1538;p99"/>
          <p:cNvSpPr txBox="1"/>
          <p:nvPr>
            <p:ph idx="18" type="subTitle"/>
          </p:nvPr>
        </p:nvSpPr>
        <p:spPr>
          <a:xfrm>
            <a:off x="1042100" y="1307575"/>
            <a:ext cx="3977100" cy="4206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Imperative</a:t>
            </a:r>
            <a:endParaRPr sz="2100"/>
          </a:p>
        </p:txBody>
      </p:sp>
      <p:sp>
        <p:nvSpPr>
          <p:cNvPr id="1539" name="Google Shape;1539;p99"/>
          <p:cNvSpPr txBox="1"/>
          <p:nvPr>
            <p:ph idx="18" type="subTitle"/>
          </p:nvPr>
        </p:nvSpPr>
        <p:spPr>
          <a:xfrm>
            <a:off x="5019200" y="1307575"/>
            <a:ext cx="3977100" cy="4206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Declarative</a:t>
            </a:r>
            <a:endParaRPr sz="2100"/>
          </a:p>
        </p:txBody>
      </p:sp>
      <p:sp>
        <p:nvSpPr>
          <p:cNvPr id="1540" name="Google Shape;1540;p99"/>
          <p:cNvSpPr txBox="1"/>
          <p:nvPr/>
        </p:nvSpPr>
        <p:spPr>
          <a:xfrm>
            <a:off x="1209525" y="1746336"/>
            <a:ext cx="3642300" cy="3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I want a sandwich.</a:t>
            </a:r>
            <a:endParaRPr b="1" sz="17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Order it? Make it? I need to do X,Y,Z to get to my sandwich somehow.</a:t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Ok I got the bread. Now I got the meat. Cheese? Putting it all together.</a:t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highlight>
                  <a:schemeClr val="accent4"/>
                </a:highlight>
                <a:latin typeface="Inter"/>
                <a:ea typeface="Inter"/>
                <a:cs typeface="Inter"/>
                <a:sym typeface="Inter"/>
              </a:rPr>
              <a:t>I now have a sandwich.</a:t>
            </a:r>
            <a:endParaRPr b="1" sz="1700">
              <a:highlight>
                <a:schemeClr val="accent4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1" name="Google Shape;1541;p99"/>
          <p:cNvSpPr txBox="1"/>
          <p:nvPr/>
        </p:nvSpPr>
        <p:spPr>
          <a:xfrm>
            <a:off x="5245025" y="1750419"/>
            <a:ext cx="3642300" cy="3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I want a sandwich.</a:t>
            </a:r>
            <a:endParaRPr b="1" sz="17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 </a:t>
            </a:r>
            <a:r>
              <a:rPr i="1"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DECLARE</a:t>
            </a:r>
            <a:r>
              <a:rPr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I have a </a:t>
            </a:r>
            <a:r>
              <a:rPr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sandwich</a:t>
            </a:r>
            <a:r>
              <a:rPr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highlight>
                  <a:schemeClr val="accent4"/>
                </a:highlight>
                <a:latin typeface="Inter"/>
                <a:ea typeface="Inter"/>
                <a:cs typeface="Inter"/>
                <a:sym typeface="Inter"/>
              </a:rPr>
              <a:t>I now have a sandwich.</a:t>
            </a:r>
            <a:endParaRPr b="1" sz="1700">
              <a:highlight>
                <a:schemeClr val="accent4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00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DEFCON 33</a:t>
            </a:r>
            <a:endParaRPr/>
          </a:p>
        </p:txBody>
      </p:sp>
      <p:sp>
        <p:nvSpPr>
          <p:cNvPr id="1547" name="Google Shape;1547;p100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2025</a:t>
            </a:r>
            <a:endParaRPr/>
          </a:p>
        </p:txBody>
      </p:sp>
      <p:pic>
        <p:nvPicPr>
          <p:cNvPr id="1548" name="Google Shape;154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150" y="0"/>
            <a:ext cx="689370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01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DEFCON 33</a:t>
            </a:r>
            <a:endParaRPr/>
          </a:p>
        </p:txBody>
      </p:sp>
      <p:sp>
        <p:nvSpPr>
          <p:cNvPr id="1554" name="Google Shape;1554;p101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2025</a:t>
            </a:r>
            <a:endParaRPr/>
          </a:p>
        </p:txBody>
      </p:sp>
      <p:pic>
        <p:nvPicPr>
          <p:cNvPr id="1555" name="Google Shape;155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75" y="30450"/>
            <a:ext cx="4572391" cy="508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101"/>
          <p:cNvSpPr txBox="1"/>
          <p:nvPr/>
        </p:nvSpPr>
        <p:spPr>
          <a:xfrm>
            <a:off x="5643950" y="936000"/>
            <a:ext cx="3401100" cy="3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Declare each service: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nginx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postgresql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Systemd-service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user to run it!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Same results, every time.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02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DEFCON 33</a:t>
            </a:r>
            <a:endParaRPr/>
          </a:p>
        </p:txBody>
      </p:sp>
      <p:sp>
        <p:nvSpPr>
          <p:cNvPr id="1562" name="Google Shape;1562;p102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2025</a:t>
            </a:r>
            <a:endParaRPr/>
          </a:p>
        </p:txBody>
      </p:sp>
      <p:pic>
        <p:nvPicPr>
          <p:cNvPr id="1563" name="Google Shape;156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75" y="30450"/>
            <a:ext cx="4572391" cy="508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102"/>
          <p:cNvSpPr/>
          <p:nvPr/>
        </p:nvSpPr>
        <p:spPr>
          <a:xfrm>
            <a:off x="2117050" y="92675"/>
            <a:ext cx="1893675" cy="954578"/>
          </a:xfrm>
          <a:custGeom>
            <a:rect b="b" l="l" r="r" t="t"/>
            <a:pathLst>
              <a:path extrusionOk="0" h="42677" w="75747">
                <a:moveTo>
                  <a:pt x="0" y="0"/>
                </a:moveTo>
                <a:cubicBezTo>
                  <a:pt x="13489" y="0"/>
                  <a:pt x="27100" y="10"/>
                  <a:pt x="40406" y="2224"/>
                </a:cubicBezTo>
                <a:cubicBezTo>
                  <a:pt x="50787" y="3951"/>
                  <a:pt x="62721" y="4012"/>
                  <a:pt x="70804" y="10751"/>
                </a:cubicBezTo>
                <a:cubicBezTo>
                  <a:pt x="75432" y="14609"/>
                  <a:pt x="74957" y="22185"/>
                  <a:pt x="75623" y="28174"/>
                </a:cubicBezTo>
                <a:cubicBezTo>
                  <a:pt x="76064" y="32142"/>
                  <a:pt x="74962" y="38032"/>
                  <a:pt x="71175" y="39295"/>
                </a:cubicBezTo>
                <a:cubicBezTo>
                  <a:pt x="67884" y="40392"/>
                  <a:pt x="64130" y="39084"/>
                  <a:pt x="60795" y="40036"/>
                </a:cubicBezTo>
                <a:cubicBezTo>
                  <a:pt x="45218" y="44484"/>
                  <a:pt x="28432" y="41890"/>
                  <a:pt x="12233" y="4189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65" name="Google Shape;1565;p102"/>
          <p:cNvSpPr/>
          <p:nvPr/>
        </p:nvSpPr>
        <p:spPr>
          <a:xfrm>
            <a:off x="2437375" y="1136025"/>
            <a:ext cx="1797475" cy="1356990"/>
          </a:xfrm>
          <a:custGeom>
            <a:rect b="b" l="l" r="r" t="t"/>
            <a:pathLst>
              <a:path extrusionOk="0" h="57378" w="71899">
                <a:moveTo>
                  <a:pt x="0" y="897"/>
                </a:moveTo>
                <a:cubicBezTo>
                  <a:pt x="3427" y="-819"/>
                  <a:pt x="7659" y="526"/>
                  <a:pt x="11492" y="526"/>
                </a:cubicBezTo>
                <a:cubicBezTo>
                  <a:pt x="19292" y="526"/>
                  <a:pt x="27152" y="726"/>
                  <a:pt x="34846" y="2009"/>
                </a:cubicBezTo>
                <a:cubicBezTo>
                  <a:pt x="44276" y="3582"/>
                  <a:pt x="55886" y="2294"/>
                  <a:pt x="62649" y="9052"/>
                </a:cubicBezTo>
                <a:cubicBezTo>
                  <a:pt x="69200" y="15598"/>
                  <a:pt x="70025" y="26237"/>
                  <a:pt x="71545" y="35372"/>
                </a:cubicBezTo>
                <a:cubicBezTo>
                  <a:pt x="72598" y="41701"/>
                  <a:pt x="70893" y="49370"/>
                  <a:pt x="66356" y="53907"/>
                </a:cubicBezTo>
                <a:cubicBezTo>
                  <a:pt x="63237" y="57026"/>
                  <a:pt x="57732" y="55776"/>
                  <a:pt x="53381" y="56502"/>
                </a:cubicBezTo>
                <a:cubicBezTo>
                  <a:pt x="42168" y="58373"/>
                  <a:pt x="30644" y="56502"/>
                  <a:pt x="19276" y="56502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66" name="Google Shape;1566;p102"/>
          <p:cNvSpPr/>
          <p:nvPr/>
        </p:nvSpPr>
        <p:spPr>
          <a:xfrm>
            <a:off x="2224225" y="2578750"/>
            <a:ext cx="2903900" cy="1735025"/>
          </a:xfrm>
          <a:custGeom>
            <a:rect b="b" l="l" r="r" t="t"/>
            <a:pathLst>
              <a:path extrusionOk="0" h="69401" w="116156">
                <a:moveTo>
                  <a:pt x="28173" y="276"/>
                </a:moveTo>
                <a:cubicBezTo>
                  <a:pt x="48452" y="276"/>
                  <a:pt x="68964" y="-828"/>
                  <a:pt x="88968" y="2500"/>
                </a:cubicBezTo>
                <a:cubicBezTo>
                  <a:pt x="95637" y="3609"/>
                  <a:pt x="103465" y="4022"/>
                  <a:pt x="108245" y="8802"/>
                </a:cubicBezTo>
                <a:cubicBezTo>
                  <a:pt x="117123" y="17680"/>
                  <a:pt x="116977" y="33487"/>
                  <a:pt x="114917" y="45872"/>
                </a:cubicBezTo>
                <a:cubicBezTo>
                  <a:pt x="114151" y="50480"/>
                  <a:pt x="107975" y="52311"/>
                  <a:pt x="103796" y="54399"/>
                </a:cubicBezTo>
                <a:cubicBezTo>
                  <a:pt x="99748" y="56421"/>
                  <a:pt x="96295" y="59468"/>
                  <a:pt x="92675" y="62183"/>
                </a:cubicBezTo>
                <a:cubicBezTo>
                  <a:pt x="88695" y="65168"/>
                  <a:pt x="82791" y="63931"/>
                  <a:pt x="78218" y="65890"/>
                </a:cubicBezTo>
                <a:cubicBezTo>
                  <a:pt x="66851" y="70761"/>
                  <a:pt x="53274" y="69801"/>
                  <a:pt x="41148" y="67373"/>
                </a:cubicBezTo>
                <a:cubicBezTo>
                  <a:pt x="27698" y="64680"/>
                  <a:pt x="13717" y="67744"/>
                  <a:pt x="0" y="67744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67" name="Google Shape;1567;p102"/>
          <p:cNvSpPr/>
          <p:nvPr/>
        </p:nvSpPr>
        <p:spPr>
          <a:xfrm>
            <a:off x="3975775" y="556193"/>
            <a:ext cx="1797925" cy="64725"/>
          </a:xfrm>
          <a:custGeom>
            <a:rect b="b" l="l" r="r" t="t"/>
            <a:pathLst>
              <a:path extrusionOk="0" h="2589" w="71917">
                <a:moveTo>
                  <a:pt x="0" y="1477"/>
                </a:moveTo>
                <a:cubicBezTo>
                  <a:pt x="19153" y="1477"/>
                  <a:pt x="38567" y="-1674"/>
                  <a:pt x="57459" y="1477"/>
                </a:cubicBezTo>
                <a:cubicBezTo>
                  <a:pt x="62227" y="2272"/>
                  <a:pt x="67332" y="1059"/>
                  <a:pt x="71917" y="2589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68" name="Google Shape;1568;p102"/>
          <p:cNvSpPr/>
          <p:nvPr/>
        </p:nvSpPr>
        <p:spPr>
          <a:xfrm>
            <a:off x="4191725" y="1737093"/>
            <a:ext cx="1797925" cy="64725"/>
          </a:xfrm>
          <a:custGeom>
            <a:rect b="b" l="l" r="r" t="t"/>
            <a:pathLst>
              <a:path extrusionOk="0" h="2589" w="71917">
                <a:moveTo>
                  <a:pt x="0" y="1477"/>
                </a:moveTo>
                <a:cubicBezTo>
                  <a:pt x="19153" y="1477"/>
                  <a:pt x="38567" y="-1674"/>
                  <a:pt x="57459" y="1477"/>
                </a:cubicBezTo>
                <a:cubicBezTo>
                  <a:pt x="62227" y="2272"/>
                  <a:pt x="67332" y="1059"/>
                  <a:pt x="71917" y="2589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69" name="Google Shape;1569;p102"/>
          <p:cNvSpPr/>
          <p:nvPr/>
        </p:nvSpPr>
        <p:spPr>
          <a:xfrm>
            <a:off x="5090698" y="3306148"/>
            <a:ext cx="1443015" cy="64725"/>
          </a:xfrm>
          <a:custGeom>
            <a:rect b="b" l="l" r="r" t="t"/>
            <a:pathLst>
              <a:path extrusionOk="0" h="2589" w="71917">
                <a:moveTo>
                  <a:pt x="0" y="1477"/>
                </a:moveTo>
                <a:cubicBezTo>
                  <a:pt x="19153" y="1477"/>
                  <a:pt x="38567" y="-1674"/>
                  <a:pt x="57459" y="1477"/>
                </a:cubicBezTo>
                <a:cubicBezTo>
                  <a:pt x="62227" y="2272"/>
                  <a:pt x="67332" y="1059"/>
                  <a:pt x="71917" y="2589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70" name="Google Shape;1570;p102"/>
          <p:cNvSpPr txBox="1"/>
          <p:nvPr/>
        </p:nvSpPr>
        <p:spPr>
          <a:xfrm>
            <a:off x="6533700" y="3123150"/>
            <a:ext cx="308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systemd</a:t>
            </a:r>
            <a:endParaRPr sz="21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service</a:t>
            </a:r>
            <a:endParaRPr sz="21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1" name="Google Shape;1571;p102"/>
          <p:cNvSpPr txBox="1"/>
          <p:nvPr/>
        </p:nvSpPr>
        <p:spPr>
          <a:xfrm>
            <a:off x="5989650" y="1566588"/>
            <a:ext cx="308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postgresql</a:t>
            </a:r>
            <a:endParaRPr sz="21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2" name="Google Shape;1572;p102"/>
          <p:cNvSpPr txBox="1"/>
          <p:nvPr/>
        </p:nvSpPr>
        <p:spPr>
          <a:xfrm>
            <a:off x="6171175" y="712575"/>
            <a:ext cx="308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nginx</a:t>
            </a:r>
            <a:endParaRPr sz="21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OARD MEETING">
  <a:themeElements>
    <a:clrScheme name="Simple Light">
      <a:dk1>
        <a:srgbClr val="E1DCD8"/>
      </a:dk1>
      <a:lt1>
        <a:srgbClr val="032C3C"/>
      </a:lt1>
      <a:dk2>
        <a:srgbClr val="381819"/>
      </a:dk2>
      <a:lt2>
        <a:srgbClr val="EAEAEA"/>
      </a:lt2>
      <a:accent1>
        <a:srgbClr val="BA351A"/>
      </a:accent1>
      <a:accent2>
        <a:srgbClr val="6B2A2D"/>
      </a:accent2>
      <a:accent3>
        <a:srgbClr val="E7D5A6"/>
      </a:accent3>
      <a:accent4>
        <a:srgbClr val="7EDA9C"/>
      </a:accent4>
      <a:accent5>
        <a:srgbClr val="90B3EC"/>
      </a:accent5>
      <a:accent6>
        <a:srgbClr val="E6C5B8"/>
      </a:accent6>
      <a:hlink>
        <a:srgbClr val="9E9E9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